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6F8-81C5-E747-A8E0-ED98CFB6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altLang="ja-JP" dirty="0"/>
              <a:t>Docker</a:t>
            </a:r>
            <a:r>
              <a:rPr lang="ja-JP" altLang="en-US"/>
              <a:t>打包</a:t>
            </a:r>
            <a:r>
              <a:rPr lang="en-US" altLang="ja-JP" dirty="0"/>
              <a:t>web</a:t>
            </a:r>
            <a:r>
              <a:rPr lang="zh-CN" altLang="en-US" dirty="0"/>
              <a:t> </a:t>
            </a:r>
            <a:r>
              <a:rPr lang="ja-JP" altLang="en-US"/>
              <a:t>应用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9EE5-D16B-0E4B-8944-F20BB1F2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ja-JP" altLang="en-US" sz="2400"/>
              <a:t>下载</a:t>
            </a:r>
            <a:r>
              <a:rPr lang="en-US" altLang="ja-JP" sz="2400" dirty="0"/>
              <a:t>web</a:t>
            </a:r>
            <a:r>
              <a:rPr lang="zh-CN" altLang="en-US" sz="2400" dirty="0"/>
              <a:t> </a:t>
            </a:r>
            <a:r>
              <a:rPr lang="en-US" altLang="ja-JP" sz="2400" dirty="0"/>
              <a:t>app</a:t>
            </a:r>
            <a:r>
              <a:rPr lang="ja-JP" altLang="en-US" sz="2400"/>
              <a:t>到主机上</a:t>
            </a:r>
            <a:endParaRPr lang="en-US" altLang="ja-JP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altLang="zh-CN" sz="2400" dirty="0"/>
              <a:t>-</a:t>
            </a:r>
            <a:r>
              <a:rPr lang="en-US" sz="2400" dirty="0"/>
              <a:t>git clone https://</a:t>
            </a:r>
            <a:r>
              <a:rPr lang="en-US" sz="2400" dirty="0" err="1"/>
              <a:t>github.com</a:t>
            </a:r>
            <a:r>
              <a:rPr lang="en-US" sz="2400" dirty="0"/>
              <a:t>/prakhar1989/docker-curriculum</a:t>
            </a:r>
            <a:endParaRPr lang="en-US" altLang="ja-JP" sz="240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ja-JP" altLang="en-US" sz="2400"/>
              <a:t>进入</a:t>
            </a:r>
            <a:r>
              <a:rPr lang="en-US" altLang="ja-JP" sz="2400" dirty="0"/>
              <a:t>app</a:t>
            </a:r>
            <a:r>
              <a:rPr lang="ja-JP" altLang="en-US" sz="2400"/>
              <a:t>目录</a:t>
            </a:r>
            <a:endParaRPr lang="en-US" altLang="ja-JP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altLang="zh-CN" sz="2400" dirty="0"/>
              <a:t>-</a:t>
            </a:r>
            <a:r>
              <a:rPr lang="en-US" sz="2400" dirty="0"/>
              <a:t>cd docker-curriculum/flask-app</a:t>
            </a:r>
          </a:p>
          <a:p>
            <a:pPr marL="0" indent="0">
              <a:buNone/>
            </a:pPr>
            <a:r>
              <a:rPr lang="en-US" sz="2400" dirty="0"/>
              <a:t>3.</a:t>
            </a:r>
            <a:r>
              <a:rPr lang="ja-JP" altLang="en-US" sz="2400"/>
              <a:t>编辑</a:t>
            </a:r>
            <a:r>
              <a:rPr lang="en-US" altLang="ja-JP" sz="2400" dirty="0" err="1"/>
              <a:t>Dockerfile</a:t>
            </a:r>
            <a:endParaRPr lang="en-US" altLang="ja-JP" sz="2400" dirty="0"/>
          </a:p>
          <a:p>
            <a:pPr marL="0" indent="0">
              <a:buNone/>
            </a:pPr>
            <a:r>
              <a:rPr lang="en-US" sz="2400" dirty="0"/>
              <a:t>4.</a:t>
            </a:r>
            <a:r>
              <a:rPr lang="ja-JP" altLang="en-US" sz="2400"/>
              <a:t>建造</a:t>
            </a:r>
            <a:r>
              <a:rPr lang="en-US" altLang="ja-JP" sz="2400" dirty="0"/>
              <a:t>docker</a:t>
            </a:r>
            <a:r>
              <a:rPr lang="ja-JP" altLang="en-US" sz="2400"/>
              <a:t>镜像</a:t>
            </a:r>
            <a:endParaRPr lang="en-US" altLang="ja-JP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altLang="zh-CN" sz="2400" dirty="0"/>
              <a:t>-</a:t>
            </a:r>
            <a:r>
              <a:rPr lang="en-US" sz="2400" dirty="0"/>
              <a:t>build –t frank/catnip .  (</a:t>
            </a:r>
            <a:r>
              <a:rPr lang="ja-JP" altLang="en-US" sz="2400"/>
              <a:t>将当前目录下的所有文件打包成</a:t>
            </a:r>
            <a:r>
              <a:rPr lang="zh-CN" altLang="en-US" sz="2400" dirty="0"/>
              <a:t> </a:t>
            </a:r>
            <a:r>
              <a:rPr lang="en-US" altLang="zh-CN" sz="2400" dirty="0"/>
              <a:t>frank/catnip </a:t>
            </a:r>
            <a:r>
              <a:rPr lang="ja-JP" altLang="en-US" sz="2400"/>
              <a:t>镜像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5.</a:t>
            </a:r>
            <a:r>
              <a:rPr lang="ja-JP" altLang="en-US" sz="2400"/>
              <a:t>查看镜像并创建</a:t>
            </a:r>
            <a:r>
              <a:rPr lang="en-US" altLang="ja-JP" sz="2400" dirty="0"/>
              <a:t>container</a:t>
            </a:r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-docker</a:t>
            </a:r>
            <a:r>
              <a:rPr lang="zh-CN" altLang="en-US" sz="2400" dirty="0"/>
              <a:t> </a:t>
            </a:r>
            <a:r>
              <a:rPr lang="en-US" altLang="zh-CN" sz="2400" dirty="0"/>
              <a:t>images</a:t>
            </a:r>
          </a:p>
          <a:p>
            <a:pPr marL="0" indent="0">
              <a:buNone/>
            </a:pPr>
            <a:r>
              <a:rPr lang="en-US" altLang="zh-CN" sz="2400" dirty="0"/>
              <a:t>  -docker build –p 5555:5000 –name </a:t>
            </a:r>
            <a:r>
              <a:rPr lang="en-US" altLang="zh-CN" sz="2400" dirty="0" err="1"/>
              <a:t>cat_gif</a:t>
            </a:r>
            <a:r>
              <a:rPr lang="en-US" altLang="zh-CN" sz="2400" dirty="0"/>
              <a:t> frank/</a:t>
            </a:r>
            <a:r>
              <a:rPr lang="en-US" altLang="zh-CN" sz="2400" dirty="0" err="1"/>
              <a:t>catinp</a:t>
            </a: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2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" altLang="en-US" dirty="0"/>
              <a:t>Openstack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70" y="1100455"/>
            <a:ext cx="11859260" cy="4016294"/>
          </a:xfrm>
        </p:spPr>
        <p:txBody>
          <a:bodyPr/>
          <a:lstStyle/>
          <a:p>
            <a:pPr marL="0" indent="0">
              <a:buNone/>
            </a:pPr>
            <a:r>
              <a:rPr lang="" altLang="en-US" sz="2400" dirty="0">
                <a:sym typeface="+mn-ea"/>
              </a:rPr>
              <a:t>1.</a:t>
            </a:r>
            <a:r>
              <a:rPr lang="en-US" altLang="en-US" sz="2400" dirty="0" err="1">
                <a:sym typeface="+mn-ea"/>
              </a:rPr>
              <a:t>apache配置文件语法检查</a:t>
            </a:r>
            <a:r>
              <a:rPr lang="" altLang="en-US" sz="2400" dirty="0">
                <a:sym typeface="+mn-ea"/>
              </a:rPr>
              <a:t>:</a:t>
            </a:r>
          </a:p>
          <a:p>
            <a:pPr marL="0" indent="0">
              <a:buNone/>
            </a:pPr>
            <a:r>
              <a:rPr lang="" altLang="en-US" sz="2400" dirty="0">
                <a:sym typeface="+mn-ea"/>
              </a:rPr>
              <a:t>	-apache2ctl configtest</a:t>
            </a:r>
          </a:p>
          <a:p>
            <a:pPr marL="0" indent="0">
              <a:buNone/>
            </a:pPr>
            <a:endParaRPr lang="" altLang="en-US" sz="2400" dirty="0">
              <a:sym typeface="+mn-ea"/>
            </a:endParaRPr>
          </a:p>
          <a:p>
            <a:pPr marL="0" indent="0">
              <a:buNone/>
            </a:pPr>
            <a:r>
              <a:rPr lang="" altLang="en-US" sz="2400" dirty="0"/>
              <a:t>2.Name duplicates previous WSGI daemon definition:</a:t>
            </a:r>
          </a:p>
          <a:p>
            <a:pPr marL="0" indent="0">
              <a:buNone/>
            </a:pPr>
            <a:r>
              <a:rPr lang="" altLang="en-US" sz="2400" dirty="0"/>
              <a:t>	-sudo vim /etc/apache2/sites-enabled/horizon.conf</a:t>
            </a:r>
          </a:p>
          <a:p>
            <a:pPr marL="0" indent="0">
              <a:buNone/>
            </a:pPr>
            <a:r>
              <a:rPr lang="" altLang="en-US" sz="2400" dirty="0"/>
              <a:t>	-修改 WSGIDaemonProcess 的名字不要在 path之中</a:t>
            </a:r>
          </a:p>
          <a:p>
            <a:pPr marL="0" indent="0">
              <a:buNone/>
            </a:pPr>
            <a:r>
              <a:rPr lang="" altLang="en-US" sz="2400" dirty="0"/>
              <a:t>	-修改 WSGIProcessGroup的名字和WSGIDaemonProcess相同</a:t>
            </a:r>
          </a:p>
          <a:p>
            <a:pPr marL="0" indent="0">
              <a:buNone/>
            </a:pPr>
            <a:r>
              <a:rPr lang="" altLang="en-US" dirty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104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使用Docker打包web 应用</vt:lpstr>
      <vt:lpstr>Openstack Issues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</dc:title>
  <dc:creator>wps</dc:creator>
  <cp:lastModifiedBy>Microsoft Office User</cp:lastModifiedBy>
  <cp:revision>12</cp:revision>
  <dcterms:created xsi:type="dcterms:W3CDTF">2018-12-03T13:02:40Z</dcterms:created>
  <dcterms:modified xsi:type="dcterms:W3CDTF">2018-12-10T02:24:30Z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