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220" y="474345"/>
            <a:ext cx="9955530" cy="5623560"/>
          </a:xfrm>
        </p:spPr>
        <p:txBody>
          <a:bodyPr>
            <a:normAutofit/>
          </a:bodyPr>
          <a:p>
            <a:pPr algn="l"/>
            <a:r>
              <a:rPr lang="en-US"/>
              <a:t>容器是一种轻量级、可移植、自包含的软件打包技术，使应用程序可以在几乎任何地方以相同的方式运行。</a:t>
            </a:r>
            <a:endParaRPr lang="en-US"/>
          </a:p>
          <a:p>
            <a:pPr algn="l"/>
            <a:r>
              <a:rPr lang="en-US" altLang="en-US"/>
              <a:t>容器体积小，部署和启动更快，开销小，容易迁移。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/>
              <a:t>容器使软件具备了超强的可移植能力。</a:t>
            </a:r>
            <a:endParaRPr lang="en-US"/>
          </a:p>
          <a:p>
            <a:pPr algn="l"/>
            <a:r>
              <a:rPr lang="en-US"/>
              <a:t>Docker 将集装箱思想运用到软件打包上，为代码提供了一个基于容器的标准化运输系统。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容器的优势</a:t>
            </a:r>
            <a:r>
              <a:rPr lang="en-US" altLang="en-US"/>
              <a:t>：</a:t>
            </a:r>
            <a:endParaRPr lang="en-US" altLang="en-US"/>
          </a:p>
          <a:p>
            <a:pPr algn="l"/>
            <a:r>
              <a:rPr lang="en-US"/>
              <a:t> Build Once, Run Anywhere</a:t>
            </a:r>
            <a:r>
              <a:rPr lang="en-US" altLang="en-US"/>
              <a:t>.</a:t>
            </a:r>
            <a:endParaRPr lang="en-US" altLang="en-US"/>
          </a:p>
          <a:p>
            <a:pPr algn="l"/>
            <a:r>
              <a:rPr lang="en-US"/>
              <a:t> Configure Once, Run Anything</a:t>
            </a:r>
            <a:r>
              <a:rPr lang="en-US" altLang="en-US"/>
              <a:t>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8830" y="-180340"/>
            <a:ext cx="13790295" cy="7219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8-11-01 11-28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398780"/>
            <a:ext cx="1215517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MySQL修改root用户密码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744835" cy="4722495"/>
          </a:xfrm>
        </p:spPr>
        <p:txBody>
          <a:bodyPr>
            <a:normAutofit fontScale="80000"/>
          </a:bodyPr>
          <a:p>
            <a:r>
              <a:rPr lang="" altLang="en-US"/>
              <a:t>1.切换为root用户</a:t>
            </a:r>
            <a:endParaRPr lang="" altLang="en-US"/>
          </a:p>
          <a:p>
            <a:r>
              <a:rPr lang="" altLang="en-US"/>
              <a:t>   </a:t>
            </a:r>
            <a:r>
              <a:rPr lang="" altLang="en-US" sz="2400"/>
              <a:t>-su root</a:t>
            </a:r>
            <a:endParaRPr lang="" altLang="en-US"/>
          </a:p>
          <a:p>
            <a:r>
              <a:rPr lang="" altLang="en-US"/>
              <a:t>2.停止mysql服务（进程）</a:t>
            </a:r>
            <a:endParaRPr lang="" altLang="en-US"/>
          </a:p>
          <a:p>
            <a:r>
              <a:rPr lang="" altLang="en-US"/>
              <a:t>   -service mysql stop</a:t>
            </a:r>
            <a:endParaRPr lang="" altLang="en-US"/>
          </a:p>
          <a:p>
            <a:r>
              <a:rPr lang="" altLang="en-US"/>
              <a:t>3.创建mysqld_safe 文件夹，临时连接的socket通信</a:t>
            </a:r>
            <a:endParaRPr lang="" altLang="en-US"/>
          </a:p>
          <a:p>
            <a:r>
              <a:rPr lang="" altLang="en-US"/>
              <a:t>   -mkdir /var/run/mysqld</a:t>
            </a:r>
            <a:endParaRPr lang="" altLang="en-US"/>
          </a:p>
          <a:p>
            <a:r>
              <a:rPr lang="" altLang="en-US"/>
              <a:t>   -chown mysql:mysql /var/run/mysqld</a:t>
            </a:r>
            <a:endParaRPr lang="" altLang="en-US"/>
          </a:p>
          <a:p>
            <a:r>
              <a:rPr lang="" altLang="en-US"/>
              <a:t>4.停止连接mysql时对权限的检查</a:t>
            </a:r>
            <a:endParaRPr lang="" altLang="en-US"/>
          </a:p>
          <a:p>
            <a:r>
              <a:rPr lang="" altLang="en-US"/>
              <a:t>   -mysqld_safe --skip-grant-tables &amp;</a:t>
            </a:r>
            <a:endParaRPr lang="" altLang="en-US"/>
          </a:p>
          <a:p>
            <a:r>
              <a:rPr lang="" altLang="en-US"/>
              <a:t>5.连接到mysql</a:t>
            </a:r>
            <a:endParaRPr lang="" altLang="en-US"/>
          </a:p>
          <a:p>
            <a:r>
              <a:rPr lang="" altLang="en-US"/>
              <a:t>   -mysql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785495"/>
            <a:ext cx="10444480" cy="5391785"/>
          </a:xfrm>
        </p:spPr>
        <p:txBody>
          <a:bodyPr/>
          <a:p>
            <a:r>
              <a:rPr lang="" altLang="en-US"/>
              <a:t>6.修改root用户的密码，修改之前使用describe mysql.user查看mysql.user表的字段</a:t>
            </a:r>
            <a:endParaRPr lang="" altLang="en-US"/>
          </a:p>
          <a:p>
            <a:r>
              <a:rPr lang="" altLang="en-US"/>
              <a:t>UPDATE mysql.user SET authentication_string=PASSWORD('NEW-PASSWORD') WHERE User='root';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7.退出并启动mysql服务</a:t>
            </a:r>
            <a:endParaRPr lang="" altLang="en-US"/>
          </a:p>
          <a:p>
            <a:r>
              <a:rPr lang="" altLang="en-US"/>
              <a:t>service mysql start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DejaVu Sans</vt:lpstr>
      <vt:lpstr>SimSun</vt:lpstr>
      <vt:lpstr>WenQuanYi Micro Hei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frank</dc:creator>
  <cp:lastModifiedBy>frank</cp:lastModifiedBy>
  <cp:revision>6</cp:revision>
  <dcterms:created xsi:type="dcterms:W3CDTF">2018-12-03T10:03:51Z</dcterms:created>
  <dcterms:modified xsi:type="dcterms:W3CDTF">2018-12-03T10:03:51Z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