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Issues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0" y="1100455"/>
            <a:ext cx="11859260" cy="5478780"/>
          </a:xfrm>
        </p:spPr>
        <p:txBody>
          <a:bodyPr/>
          <a:p>
            <a:pPr marL="0" indent="0">
              <a:buNone/>
            </a:pPr>
            <a:r>
              <a:rPr lang="" altLang="en-US">
                <a:sym typeface="+mn-ea"/>
              </a:rPr>
              <a:t>1.</a:t>
            </a:r>
            <a:r>
              <a:rPr lang="en-US" altLang="en-US">
                <a:sym typeface="+mn-ea"/>
              </a:rPr>
              <a:t>apache配置文件语法检查</a:t>
            </a:r>
            <a:r>
              <a:rPr lang="" altLang="en-US">
                <a:sym typeface="+mn-ea"/>
              </a:rPr>
              <a:t>: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" altLang="en-US">
                <a:sym typeface="+mn-ea"/>
              </a:rPr>
              <a:t>	-apache2ctl configtest</a:t>
            </a:r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" altLang="en-US"/>
              <a:t>2.Name duplicates previous WSGI daemon definition: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-sudo vim /etc/apache2/sites-enabled/horizon.conf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-修改 WSGIDaemonProcess 的名字不要在 path之中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-修改 WSGIProcessGroup的名字和WSGIDaemonProcess相同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Presentation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WenQuanYi Micro Hei</vt:lpstr>
      <vt:lpstr>SimSun</vt:lpstr>
      <vt:lpstr>SimSun</vt:lpstr>
      <vt:lpstr>Abyssinica SIL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frank</cp:lastModifiedBy>
  <cp:revision>3</cp:revision>
  <dcterms:created xsi:type="dcterms:W3CDTF">2018-12-03T13:02:40Z</dcterms:created>
  <dcterms:modified xsi:type="dcterms:W3CDTF">2018-12-03T13:02:40Z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