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AAC-DD90-CA45-AB07-55AD983D1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BCE1-FC73-694B-AC33-A1CFA94AB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96B0-4FCF-2B4D-ADBC-5511062B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0B91-81C5-764D-9658-32D237AC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3740-08CA-9E41-90C6-944673FD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9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F65E-20B0-0749-8A88-E70BE398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E1B4F-3368-AD4E-8807-EB9BC1BC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CB81-53BF-3644-989E-61B03902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0176-D11B-0E4E-A052-18A7F5BB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190E-1152-E546-8B3E-DA84017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701AC-C014-E744-B065-BA57C3AEC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C8CD2-C979-D54D-A894-CB575264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D04B-78A3-3646-8283-29B79B2C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4C1B-D3FA-CD43-90F8-68F895EA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6E23-40EA-3A46-AB81-1F0D6512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28DF-0C1C-5D40-977A-EA2F034F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5A87-DDC2-CC4D-80B4-011AD0CB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E52D-1A83-2249-9336-64E138E4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75D7-54C4-7247-9D35-4B876F22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EEEB-B6AD-324B-AFFD-E1622345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A365-98EA-414A-9B62-65C9729C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2B42-F5C6-0B46-8C7E-F54CF37D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2823-0F71-BD44-9CF5-8811390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431B-2407-9B41-AA3E-DCC4F7E4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31A2-E281-7D42-9631-6D25390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A957-6C46-C24E-A2BD-189ED249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1850-8C3B-D74D-96D4-C03CA1715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D702-80B2-D34E-BB78-11803A33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D998C-6652-9F4E-B172-4F9B375D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B7F4-BB25-534A-9D84-333ECA4F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D53FC-0EC5-6846-99AB-F296995F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BA08-5EA9-5F4B-8A49-6E6D39D1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89924-23C5-CC4F-9CCA-9DA7B2A4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C901B-6460-8847-8B72-4B06A898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78FB7-83E5-F749-9150-B66859FAB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0F5B9-531A-C94D-A903-71D31579C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3C256-E493-3D4F-A50F-3C5F10E3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C57CE-FACE-F94F-8DB1-E33B731D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91808-C7A5-A64D-81A6-54226B29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76CE-4865-244F-AD46-0A00CE4F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F23A-ADCA-D941-9BBA-362A2B84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114EE-45A6-584A-BF32-92820242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E8D5A-1D46-C14E-9BD4-D7E87480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620E8-59C6-B043-919F-0EC0F79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5B888-2D1F-FB4E-B1CC-C07EDBBE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23EA-4269-6B4A-9DA0-9E533A83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9BC6-96C2-9C4E-9358-8BFCF7BB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3EE3-649A-2A46-B27C-415E87EB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C690-BA10-4446-9D59-97C34E6E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7D209-7874-C847-9F6B-0F26D992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482E-B7E9-AD4E-A36F-9EA2DF4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E992D-407E-6D4E-B8D0-A2C3FCC8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4990-087F-454E-AD19-A476837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757A3-FC2C-9F4E-BF22-1BBCF127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51F76-B5CA-9C4D-96D4-4F7E69D02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94AC4-5EFD-4C4B-B4B4-D3C74097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3E9E-B1EA-C848-9661-AECAA44B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C4CC-9030-C04A-8C44-A3270B9E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D9A56-61F7-8740-B532-807D3134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F244-9D93-3242-A3E5-C3EDD7F7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1812-00B2-5B40-9396-9D9EB0E78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97E3-3261-8948-AE81-3796A09C228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3C1D-73EF-2E40-8F18-601CA672F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9109-8F36-8940-89DD-B3C2BC00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C05E-4622-1549-B842-47C50766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F0CC4-163D-4643-B92F-B96ECBF94F0C}"/>
              </a:ext>
            </a:extLst>
          </p:cNvPr>
          <p:cNvSpPr/>
          <p:nvPr/>
        </p:nvSpPr>
        <p:spPr>
          <a:xfrm>
            <a:off x="1961147" y="264695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5EFD3-FA99-664D-AA4D-6343A684BBA9}"/>
              </a:ext>
            </a:extLst>
          </p:cNvPr>
          <p:cNvSpPr/>
          <p:nvPr/>
        </p:nvSpPr>
        <p:spPr>
          <a:xfrm>
            <a:off x="2612858" y="613611"/>
            <a:ext cx="6966284" cy="1275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Nombre</a:t>
            </a:r>
            <a:r>
              <a:rPr lang="en-US" dirty="0">
                <a:solidFill>
                  <a:sysClr val="windowText" lastClr="000000"/>
                </a:solidFill>
              </a:rPr>
              <a:t> del </a:t>
            </a:r>
            <a:r>
              <a:rPr lang="en-US" dirty="0" err="1">
                <a:solidFill>
                  <a:sysClr val="windowText" lastClr="000000"/>
                </a:solidFill>
              </a:rPr>
              <a:t>cajero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D9248-ECF9-2147-AD0E-B135ECA0B1AF}"/>
              </a:ext>
            </a:extLst>
          </p:cNvPr>
          <p:cNvSpPr/>
          <p:nvPr/>
        </p:nvSpPr>
        <p:spPr>
          <a:xfrm>
            <a:off x="4271210" y="2237874"/>
            <a:ext cx="3585410" cy="3561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95C16-F6F2-7D44-AFD0-A90BA6FB3004}"/>
              </a:ext>
            </a:extLst>
          </p:cNvPr>
          <p:cNvSpPr/>
          <p:nvPr/>
        </p:nvSpPr>
        <p:spPr>
          <a:xfrm>
            <a:off x="4511842" y="2574758"/>
            <a:ext cx="3200400" cy="131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Ingrese</a:t>
            </a:r>
            <a:r>
              <a:rPr lang="en-US" dirty="0"/>
              <a:t> el </a:t>
            </a:r>
            <a:r>
              <a:rPr lang="en-US" dirty="0" err="1"/>
              <a:t>dni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30F00-7357-884B-809C-EF11852FC49C}"/>
              </a:ext>
            </a:extLst>
          </p:cNvPr>
          <p:cNvSpPr/>
          <p:nvPr/>
        </p:nvSpPr>
        <p:spPr>
          <a:xfrm>
            <a:off x="5245768" y="4572000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2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B1404F-D0D7-334E-9A0D-0FC96B1A891F}"/>
              </a:ext>
            </a:extLst>
          </p:cNvPr>
          <p:cNvSpPr/>
          <p:nvPr/>
        </p:nvSpPr>
        <p:spPr>
          <a:xfrm>
            <a:off x="1961147" y="264695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608B-E595-FA4F-93FC-D3DD6BF6ABBA}"/>
              </a:ext>
            </a:extLst>
          </p:cNvPr>
          <p:cNvSpPr/>
          <p:nvPr/>
        </p:nvSpPr>
        <p:spPr>
          <a:xfrm>
            <a:off x="2646947" y="745958"/>
            <a:ext cx="7110664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Cuenta</a:t>
            </a:r>
            <a:r>
              <a:rPr lang="en-US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C22B8-9D51-0C4E-BC7E-EEA2D8146D73}"/>
              </a:ext>
            </a:extLst>
          </p:cNvPr>
          <p:cNvSpPr/>
          <p:nvPr/>
        </p:nvSpPr>
        <p:spPr>
          <a:xfrm>
            <a:off x="2646947" y="2574758"/>
            <a:ext cx="7110664" cy="1347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Cuenta</a:t>
            </a:r>
            <a:r>
              <a:rPr lang="en-US" dirty="0"/>
              <a:t> 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E567B82-B007-4D47-AB89-925A0D59E56A}"/>
              </a:ext>
            </a:extLst>
          </p:cNvPr>
          <p:cNvSpPr/>
          <p:nvPr/>
        </p:nvSpPr>
        <p:spPr>
          <a:xfrm>
            <a:off x="8518358" y="5696953"/>
            <a:ext cx="1335505" cy="70986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580C44-3359-0F4B-99E0-02D1543890ED}"/>
              </a:ext>
            </a:extLst>
          </p:cNvPr>
          <p:cNvSpPr/>
          <p:nvPr/>
        </p:nvSpPr>
        <p:spPr>
          <a:xfrm>
            <a:off x="1961147" y="264695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1155C-5C6E-DF48-979E-33328DF5835B}"/>
              </a:ext>
            </a:extLst>
          </p:cNvPr>
          <p:cNvSpPr/>
          <p:nvPr/>
        </p:nvSpPr>
        <p:spPr>
          <a:xfrm>
            <a:off x="4303295" y="2017545"/>
            <a:ext cx="3585410" cy="3561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6A072F-9A00-6A42-87D0-E24D20EA5FF7}"/>
              </a:ext>
            </a:extLst>
          </p:cNvPr>
          <p:cNvSpPr/>
          <p:nvPr/>
        </p:nvSpPr>
        <p:spPr>
          <a:xfrm>
            <a:off x="5211678" y="218673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853C3-7AC5-B749-A2C9-89F91BB8BC80}"/>
              </a:ext>
            </a:extLst>
          </p:cNvPr>
          <p:cNvSpPr/>
          <p:nvPr/>
        </p:nvSpPr>
        <p:spPr>
          <a:xfrm>
            <a:off x="5211678" y="2917657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depositar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3BC9ED-FD66-DF40-854F-BC320698CAB3}"/>
              </a:ext>
            </a:extLst>
          </p:cNvPr>
          <p:cNvSpPr/>
          <p:nvPr/>
        </p:nvSpPr>
        <p:spPr>
          <a:xfrm>
            <a:off x="5211678" y="3565858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retirar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32527-FD22-6644-8741-44DEFE5FCEA0}"/>
              </a:ext>
            </a:extLst>
          </p:cNvPr>
          <p:cNvSpPr/>
          <p:nvPr/>
        </p:nvSpPr>
        <p:spPr>
          <a:xfrm>
            <a:off x="5211678" y="4234363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Deposito entre </a:t>
            </a:r>
            <a:r>
              <a:rPr lang="en-US" dirty="0" err="1"/>
              <a:t>cuentas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6A5FE14E-8D31-0442-9424-D585E78EC5FC}"/>
              </a:ext>
            </a:extLst>
          </p:cNvPr>
          <p:cNvSpPr/>
          <p:nvPr/>
        </p:nvSpPr>
        <p:spPr>
          <a:xfrm>
            <a:off x="8518358" y="5696953"/>
            <a:ext cx="1335505" cy="70986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9DA78-FF6A-5347-9B9D-42FACACF9A7B}"/>
              </a:ext>
            </a:extLst>
          </p:cNvPr>
          <p:cNvSpPr/>
          <p:nvPr/>
        </p:nvSpPr>
        <p:spPr>
          <a:xfrm>
            <a:off x="1961147" y="264695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FEF0A-EADE-7F4F-95F5-EC523097C018}"/>
              </a:ext>
            </a:extLst>
          </p:cNvPr>
          <p:cNvSpPr/>
          <p:nvPr/>
        </p:nvSpPr>
        <p:spPr>
          <a:xfrm>
            <a:off x="2757237" y="2791326"/>
            <a:ext cx="6966284" cy="1275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saldo</a:t>
            </a:r>
            <a:r>
              <a:rPr lang="en-US" dirty="0">
                <a:solidFill>
                  <a:sysClr val="windowText" lastClr="000000"/>
                </a:solidFill>
              </a:rPr>
              <a:t> es : 123453234/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se </a:t>
            </a:r>
            <a:r>
              <a:rPr lang="en-US" dirty="0" err="1">
                <a:solidFill>
                  <a:sysClr val="windowText" lastClr="000000"/>
                </a:solidFill>
              </a:rPr>
              <a:t>encontro</a:t>
            </a:r>
            <a:r>
              <a:rPr lang="en-US" dirty="0">
                <a:solidFill>
                  <a:sysClr val="windowText" lastClr="000000"/>
                </a:solidFill>
              </a:rPr>
              <a:t> la </a:t>
            </a:r>
            <a:r>
              <a:rPr lang="en-US" dirty="0" err="1">
                <a:solidFill>
                  <a:sysClr val="windowText" lastClr="000000"/>
                </a:solidFill>
              </a:rPr>
              <a:t>cuenta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DAB1A-7BB1-4A47-9BC9-A1E54938E08F}"/>
              </a:ext>
            </a:extLst>
          </p:cNvPr>
          <p:cNvSpPr/>
          <p:nvPr/>
        </p:nvSpPr>
        <p:spPr>
          <a:xfrm>
            <a:off x="2757237" y="890337"/>
            <a:ext cx="6966284" cy="1275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Cuenta</a:t>
            </a:r>
            <a:r>
              <a:rPr lang="en-US" dirty="0">
                <a:solidFill>
                  <a:sysClr val="windowText" lastClr="000000"/>
                </a:solidFill>
              </a:rPr>
              <a:t> : 1233-32333-333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99B1-D401-514B-9AA3-99302A66EBFF}"/>
              </a:ext>
            </a:extLst>
          </p:cNvPr>
          <p:cNvSpPr/>
          <p:nvPr/>
        </p:nvSpPr>
        <p:spPr>
          <a:xfrm>
            <a:off x="2757237" y="523072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operacion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422B6-BFCD-CC48-B8BB-438F4562DF0D}"/>
              </a:ext>
            </a:extLst>
          </p:cNvPr>
          <p:cNvSpPr/>
          <p:nvPr/>
        </p:nvSpPr>
        <p:spPr>
          <a:xfrm>
            <a:off x="7954878" y="523072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DA6489-F805-A643-B5BC-B03C6D48FF65}"/>
              </a:ext>
            </a:extLst>
          </p:cNvPr>
          <p:cNvSpPr/>
          <p:nvPr/>
        </p:nvSpPr>
        <p:spPr>
          <a:xfrm>
            <a:off x="1961147" y="264695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E8B62-473D-6547-8033-D3B1C5F679E1}"/>
              </a:ext>
            </a:extLst>
          </p:cNvPr>
          <p:cNvSpPr/>
          <p:nvPr/>
        </p:nvSpPr>
        <p:spPr>
          <a:xfrm>
            <a:off x="2757237" y="890337"/>
            <a:ext cx="6966284" cy="1275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Cuenta</a:t>
            </a:r>
            <a:r>
              <a:rPr lang="en-US" dirty="0">
                <a:solidFill>
                  <a:sysClr val="windowText" lastClr="000000"/>
                </a:solidFill>
              </a:rPr>
              <a:t> : 1233-32333-333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B4B7A-9238-324E-BB13-6A8FF97BA910}"/>
              </a:ext>
            </a:extLst>
          </p:cNvPr>
          <p:cNvSpPr/>
          <p:nvPr/>
        </p:nvSpPr>
        <p:spPr>
          <a:xfrm>
            <a:off x="4511842" y="2574758"/>
            <a:ext cx="3200400" cy="131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Ingrese</a:t>
            </a:r>
            <a:r>
              <a:rPr lang="en-US" dirty="0"/>
              <a:t> el </a:t>
            </a:r>
            <a:r>
              <a:rPr lang="en-US" dirty="0" err="1"/>
              <a:t>monto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4E04E-3A0E-704A-ACAB-D08FC24DBF20}"/>
              </a:ext>
            </a:extLst>
          </p:cNvPr>
          <p:cNvSpPr/>
          <p:nvPr/>
        </p:nvSpPr>
        <p:spPr>
          <a:xfrm>
            <a:off x="2757237" y="523072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operacion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B0B63-56AB-604E-814D-8A6B7EF2A35C}"/>
              </a:ext>
            </a:extLst>
          </p:cNvPr>
          <p:cNvSpPr/>
          <p:nvPr/>
        </p:nvSpPr>
        <p:spPr>
          <a:xfrm>
            <a:off x="7954878" y="523072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Salir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99414-99D1-F64B-A119-5918BD928F42}"/>
              </a:ext>
            </a:extLst>
          </p:cNvPr>
          <p:cNvSpPr/>
          <p:nvPr/>
        </p:nvSpPr>
        <p:spPr>
          <a:xfrm>
            <a:off x="5356057" y="4039602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7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80510-082F-2044-8C61-F922819572E3}"/>
              </a:ext>
            </a:extLst>
          </p:cNvPr>
          <p:cNvSpPr/>
          <p:nvPr/>
        </p:nvSpPr>
        <p:spPr>
          <a:xfrm>
            <a:off x="1961147" y="264695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20B81-827B-CA44-97A1-E7D15A05D165}"/>
              </a:ext>
            </a:extLst>
          </p:cNvPr>
          <p:cNvSpPr/>
          <p:nvPr/>
        </p:nvSpPr>
        <p:spPr>
          <a:xfrm>
            <a:off x="2757237" y="890337"/>
            <a:ext cx="6966284" cy="1275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Cuenta</a:t>
            </a:r>
            <a:r>
              <a:rPr lang="en-US" dirty="0">
                <a:solidFill>
                  <a:sysClr val="windowText" lastClr="000000"/>
                </a:solidFill>
              </a:rPr>
              <a:t> : 1233-32333-333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06018-F6B0-0D49-B901-D8AA59541A4B}"/>
              </a:ext>
            </a:extLst>
          </p:cNvPr>
          <p:cNvSpPr/>
          <p:nvPr/>
        </p:nvSpPr>
        <p:spPr>
          <a:xfrm>
            <a:off x="4511842" y="2574758"/>
            <a:ext cx="3200400" cy="131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Ingrese</a:t>
            </a:r>
            <a:r>
              <a:rPr lang="en-US" dirty="0"/>
              <a:t> el </a:t>
            </a:r>
            <a:r>
              <a:rPr lang="en-US" dirty="0" err="1"/>
              <a:t>monto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E4454-1B8F-6A4D-BAA6-CBA33C768CA8}"/>
              </a:ext>
            </a:extLst>
          </p:cNvPr>
          <p:cNvSpPr/>
          <p:nvPr/>
        </p:nvSpPr>
        <p:spPr>
          <a:xfrm>
            <a:off x="2757237" y="523072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operacion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67A6F-13CC-1A4B-BEF4-2792ED1D33EF}"/>
              </a:ext>
            </a:extLst>
          </p:cNvPr>
          <p:cNvSpPr/>
          <p:nvPr/>
        </p:nvSpPr>
        <p:spPr>
          <a:xfrm>
            <a:off x="7954878" y="5230729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Salir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587126-16C8-F646-9EF2-AB533A610959}"/>
              </a:ext>
            </a:extLst>
          </p:cNvPr>
          <p:cNvSpPr/>
          <p:nvPr/>
        </p:nvSpPr>
        <p:spPr>
          <a:xfrm>
            <a:off x="5356057" y="4039602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retirar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8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30140-454A-C94A-8D46-4CB373F05EB1}"/>
              </a:ext>
            </a:extLst>
          </p:cNvPr>
          <p:cNvSpPr/>
          <p:nvPr/>
        </p:nvSpPr>
        <p:spPr>
          <a:xfrm>
            <a:off x="1993231" y="300789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56576-9E9C-4C46-9F1A-799DE8D5FCB8}"/>
              </a:ext>
            </a:extLst>
          </p:cNvPr>
          <p:cNvSpPr/>
          <p:nvPr/>
        </p:nvSpPr>
        <p:spPr>
          <a:xfrm>
            <a:off x="2580773" y="612106"/>
            <a:ext cx="6966284" cy="700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Cuenta</a:t>
            </a:r>
            <a:r>
              <a:rPr lang="en-US" dirty="0">
                <a:solidFill>
                  <a:sysClr val="windowText" lastClr="000000"/>
                </a:solidFill>
              </a:rPr>
              <a:t> de </a:t>
            </a:r>
            <a:r>
              <a:rPr lang="en-US" dirty="0" err="1">
                <a:solidFill>
                  <a:sysClr val="windowText" lastClr="000000"/>
                </a:solidFill>
              </a:rPr>
              <a:t>origen</a:t>
            </a:r>
            <a:r>
              <a:rPr lang="en-US" dirty="0">
                <a:solidFill>
                  <a:sysClr val="windowText" lastClr="000000"/>
                </a:solidFill>
              </a:rPr>
              <a:t> (no se cambia) : 1233-32333-333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24789-DCDE-0C4B-9504-E5427696964B}"/>
              </a:ext>
            </a:extLst>
          </p:cNvPr>
          <p:cNvSpPr/>
          <p:nvPr/>
        </p:nvSpPr>
        <p:spPr>
          <a:xfrm>
            <a:off x="5388141" y="1541178"/>
            <a:ext cx="1864896" cy="857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Ingrese</a:t>
            </a:r>
            <a:r>
              <a:rPr lang="en-US" dirty="0"/>
              <a:t> el </a:t>
            </a:r>
            <a:r>
              <a:rPr lang="en-US" dirty="0" err="1"/>
              <a:t>monto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ED2C9-92E2-5B47-9AEC-BACD36A2FD06}"/>
              </a:ext>
            </a:extLst>
          </p:cNvPr>
          <p:cNvSpPr/>
          <p:nvPr/>
        </p:nvSpPr>
        <p:spPr>
          <a:xfrm>
            <a:off x="2741195" y="5254792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operacion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29129-2898-EA40-ACE3-774B8BDF93D4}"/>
              </a:ext>
            </a:extLst>
          </p:cNvPr>
          <p:cNvSpPr/>
          <p:nvPr/>
        </p:nvSpPr>
        <p:spPr>
          <a:xfrm>
            <a:off x="7938836" y="5254792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Salir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6003F-6C50-8A4C-BED6-BFBE1C3F6FE4}"/>
              </a:ext>
            </a:extLst>
          </p:cNvPr>
          <p:cNvSpPr/>
          <p:nvPr/>
        </p:nvSpPr>
        <p:spPr>
          <a:xfrm>
            <a:off x="5436267" y="4151090"/>
            <a:ext cx="1768643" cy="511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Depositar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65B06-3E87-354A-A833-A052ECC2208C}"/>
              </a:ext>
            </a:extLst>
          </p:cNvPr>
          <p:cNvSpPr/>
          <p:nvPr/>
        </p:nvSpPr>
        <p:spPr>
          <a:xfrm>
            <a:off x="2612857" y="2564797"/>
            <a:ext cx="6966284" cy="1275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ingresar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cuenta</a:t>
            </a:r>
            <a:r>
              <a:rPr lang="en-US" dirty="0">
                <a:solidFill>
                  <a:sysClr val="windowText" lastClr="000000"/>
                </a:solidFill>
              </a:rPr>
              <a:t> de </a:t>
            </a:r>
            <a:r>
              <a:rPr lang="en-US" dirty="0" err="1">
                <a:solidFill>
                  <a:sysClr val="windowText" lastClr="000000"/>
                </a:solidFill>
              </a:rPr>
              <a:t>destino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39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73422E-71A5-A841-9131-563BB10E3A6C}"/>
              </a:ext>
            </a:extLst>
          </p:cNvPr>
          <p:cNvSpPr/>
          <p:nvPr/>
        </p:nvSpPr>
        <p:spPr>
          <a:xfrm>
            <a:off x="1993231" y="300789"/>
            <a:ext cx="8205537" cy="625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F5B9F-207A-124E-B9F4-6C8E6511C661}"/>
              </a:ext>
            </a:extLst>
          </p:cNvPr>
          <p:cNvSpPr/>
          <p:nvPr/>
        </p:nvSpPr>
        <p:spPr>
          <a:xfrm>
            <a:off x="3429000" y="1179095"/>
            <a:ext cx="5450305" cy="376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visita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43B7C-1B91-EC4F-947A-6D37CDC0BBB3}"/>
              </a:ext>
            </a:extLst>
          </p:cNvPr>
          <p:cNvSpPr/>
          <p:nvPr/>
        </p:nvSpPr>
        <p:spPr>
          <a:xfrm>
            <a:off x="3549315" y="5224714"/>
            <a:ext cx="2803358" cy="433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salir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F6915-C2D8-504E-A144-D2C94F848450}"/>
              </a:ext>
            </a:extLst>
          </p:cNvPr>
          <p:cNvSpPr/>
          <p:nvPr/>
        </p:nvSpPr>
        <p:spPr>
          <a:xfrm>
            <a:off x="7110662" y="5251782"/>
            <a:ext cx="1768643" cy="511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boucher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90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2019-07-10T19:38:31Z</dcterms:created>
  <dcterms:modified xsi:type="dcterms:W3CDTF">2019-07-10T20:17:43Z</dcterms:modified>
</cp:coreProperties>
</file>