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61" r:id="rId7"/>
    <p:sldId id="268" r:id="rId8"/>
    <p:sldId id="269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3"/>
    <p:restoredTop sz="94667"/>
  </p:normalViewPr>
  <p:slideViewPr>
    <p:cSldViewPr snapToGrid="0">
      <p:cViewPr varScale="1">
        <p:scale>
          <a:sx n="150" d="100"/>
          <a:sy n="150" d="100"/>
        </p:scale>
        <p:origin x="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74F53-1B7F-4DFE-8566-C6039AFBD04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0979A8D-5AD0-4FEB-A26B-8E54C4DBFE39}">
      <dgm:prSet/>
      <dgm:spPr/>
      <dgm:t>
        <a:bodyPr/>
        <a:lstStyle/>
        <a:p>
          <a:r>
            <a:rPr lang="en-US" b="0" i="0"/>
            <a:t>Apps need to run on variety of devices from watches to tablet.</a:t>
          </a:r>
          <a:endParaRPr lang="en-US"/>
        </a:p>
      </dgm:t>
    </dgm:pt>
    <dgm:pt modelId="{CC83C961-201A-42E9-9D1F-4FD3B5E12B5A}" type="parTrans" cxnId="{C13FB6B1-66B2-4006-9010-02E1B5A3047A}">
      <dgm:prSet/>
      <dgm:spPr/>
      <dgm:t>
        <a:bodyPr/>
        <a:lstStyle/>
        <a:p>
          <a:endParaRPr lang="en-US"/>
        </a:p>
      </dgm:t>
    </dgm:pt>
    <dgm:pt modelId="{449468A7-59A3-44B5-92B8-D3B208214B48}" type="sibTrans" cxnId="{C13FB6B1-66B2-4006-9010-02E1B5A3047A}">
      <dgm:prSet/>
      <dgm:spPr/>
      <dgm:t>
        <a:bodyPr/>
        <a:lstStyle/>
        <a:p>
          <a:endParaRPr lang="en-US"/>
        </a:p>
      </dgm:t>
    </dgm:pt>
    <dgm:pt modelId="{859D2B1F-B91D-466B-823C-BEA0C196951D}">
      <dgm:prSet/>
      <dgm:spPr/>
      <dgm:t>
        <a:bodyPr/>
        <a:lstStyle/>
        <a:p>
          <a:r>
            <a:rPr lang="en-US" b="0" i="0" dirty="0"/>
            <a:t>Difference device has varied configurations and size of screen for display.</a:t>
          </a:r>
          <a:endParaRPr lang="en-US" dirty="0"/>
        </a:p>
      </dgm:t>
    </dgm:pt>
    <dgm:pt modelId="{FB6AF77A-4D2C-4E4A-9F36-26B8C18E82EC}" type="parTrans" cxnId="{D4A4B6A9-0B60-4F70-87FF-C89AADD83C06}">
      <dgm:prSet/>
      <dgm:spPr/>
      <dgm:t>
        <a:bodyPr/>
        <a:lstStyle/>
        <a:p>
          <a:endParaRPr lang="en-US"/>
        </a:p>
      </dgm:t>
    </dgm:pt>
    <dgm:pt modelId="{94969E38-92F7-4FE3-92D5-C4C31D4FB6C6}" type="sibTrans" cxnId="{D4A4B6A9-0B60-4F70-87FF-C89AADD83C06}">
      <dgm:prSet/>
      <dgm:spPr/>
      <dgm:t>
        <a:bodyPr/>
        <a:lstStyle/>
        <a:p>
          <a:endParaRPr lang="en-US"/>
        </a:p>
      </dgm:t>
    </dgm:pt>
    <dgm:pt modelId="{C5664F50-066C-479C-ABFC-7CDFAD1F0B21}">
      <dgm:prSet/>
      <dgm:spPr/>
      <dgm:t>
        <a:bodyPr/>
        <a:lstStyle/>
        <a:p>
          <a:r>
            <a:rPr lang="en-US" b="0" i="0" dirty="0"/>
            <a:t>Apps should accommodate different resolution to provide greater user experience.</a:t>
          </a:r>
          <a:endParaRPr lang="en-US" dirty="0"/>
        </a:p>
      </dgm:t>
    </dgm:pt>
    <dgm:pt modelId="{E01C4790-1733-4B6A-A411-C44187FE9B09}" type="parTrans" cxnId="{B8B1AFAE-EBDF-4CCA-BFDF-DB440A6387FB}">
      <dgm:prSet/>
      <dgm:spPr/>
      <dgm:t>
        <a:bodyPr/>
        <a:lstStyle/>
        <a:p>
          <a:endParaRPr lang="en-US"/>
        </a:p>
      </dgm:t>
    </dgm:pt>
    <dgm:pt modelId="{B390C88F-CFF6-4680-AA02-76C26FDC0A4E}" type="sibTrans" cxnId="{B8B1AFAE-EBDF-4CCA-BFDF-DB440A6387FB}">
      <dgm:prSet/>
      <dgm:spPr/>
      <dgm:t>
        <a:bodyPr/>
        <a:lstStyle/>
        <a:p>
          <a:endParaRPr lang="en-US"/>
        </a:p>
      </dgm:t>
    </dgm:pt>
    <dgm:pt modelId="{1320E2AB-01FF-475C-8950-AC3729E57B25}">
      <dgm:prSet/>
      <dgm:spPr/>
      <dgm:t>
        <a:bodyPr/>
        <a:lstStyle/>
        <a:p>
          <a:r>
            <a:rPr lang="en-US" b="0" i="0"/>
            <a:t>Jetpack Compose as a modern toolkit for UI development with native support for responsive design.</a:t>
          </a:r>
          <a:endParaRPr lang="en-US"/>
        </a:p>
      </dgm:t>
    </dgm:pt>
    <dgm:pt modelId="{D442AACB-C3A5-4E44-B4BA-37E7BA92E0C2}" type="parTrans" cxnId="{8D37672A-F00D-43AB-AA77-561F464E4ECE}">
      <dgm:prSet/>
      <dgm:spPr/>
      <dgm:t>
        <a:bodyPr/>
        <a:lstStyle/>
        <a:p>
          <a:endParaRPr lang="en-US"/>
        </a:p>
      </dgm:t>
    </dgm:pt>
    <dgm:pt modelId="{E0A08A63-9BE2-4C91-875F-A5828E4AADBC}" type="sibTrans" cxnId="{8D37672A-F00D-43AB-AA77-561F464E4ECE}">
      <dgm:prSet/>
      <dgm:spPr/>
      <dgm:t>
        <a:bodyPr/>
        <a:lstStyle/>
        <a:p>
          <a:endParaRPr lang="en-US"/>
        </a:p>
      </dgm:t>
    </dgm:pt>
    <dgm:pt modelId="{662BEE17-B0DC-4A3A-BA22-CF6562CBE52F}" type="pres">
      <dgm:prSet presAssocID="{77A74F53-1B7F-4DFE-8566-C6039AFBD048}" presName="root" presStyleCnt="0">
        <dgm:presLayoutVars>
          <dgm:dir/>
          <dgm:resizeHandles val="exact"/>
        </dgm:presLayoutVars>
      </dgm:prSet>
      <dgm:spPr/>
    </dgm:pt>
    <dgm:pt modelId="{A7E0E87A-B03B-4032-822F-1F840C2340D7}" type="pres">
      <dgm:prSet presAssocID="{77A74F53-1B7F-4DFE-8566-C6039AFBD048}" presName="container" presStyleCnt="0">
        <dgm:presLayoutVars>
          <dgm:dir/>
          <dgm:resizeHandles val="exact"/>
        </dgm:presLayoutVars>
      </dgm:prSet>
      <dgm:spPr/>
    </dgm:pt>
    <dgm:pt modelId="{22FA600F-10A9-4476-93AA-36AC55B8441E}" type="pres">
      <dgm:prSet presAssocID="{B0979A8D-5AD0-4FEB-A26B-8E54C4DBFE39}" presName="compNode" presStyleCnt="0"/>
      <dgm:spPr/>
    </dgm:pt>
    <dgm:pt modelId="{FC81661A-2BE1-4951-9174-2CBAB30EBFDF}" type="pres">
      <dgm:prSet presAssocID="{B0979A8D-5AD0-4FEB-A26B-8E54C4DBFE39}" presName="iconBgRect" presStyleLbl="bgShp" presStyleIdx="0" presStyleCnt="4"/>
      <dgm:spPr/>
    </dgm:pt>
    <dgm:pt modelId="{B934B73C-716A-4BF8-9C01-15A082C997B9}" type="pres">
      <dgm:prSet presAssocID="{B0979A8D-5AD0-4FEB-A26B-8E54C4DBFE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59AD66AB-F660-4F88-86E1-63308C5FCA34}" type="pres">
      <dgm:prSet presAssocID="{B0979A8D-5AD0-4FEB-A26B-8E54C4DBFE39}" presName="spaceRect" presStyleCnt="0"/>
      <dgm:spPr/>
    </dgm:pt>
    <dgm:pt modelId="{450CB72F-54FC-4F98-A133-FC459FFE2DBD}" type="pres">
      <dgm:prSet presAssocID="{B0979A8D-5AD0-4FEB-A26B-8E54C4DBFE39}" presName="textRect" presStyleLbl="revTx" presStyleIdx="0" presStyleCnt="4">
        <dgm:presLayoutVars>
          <dgm:chMax val="1"/>
          <dgm:chPref val="1"/>
        </dgm:presLayoutVars>
      </dgm:prSet>
      <dgm:spPr/>
    </dgm:pt>
    <dgm:pt modelId="{53695297-4B17-4B1B-A85B-BE32CEC57110}" type="pres">
      <dgm:prSet presAssocID="{449468A7-59A3-44B5-92B8-D3B208214B48}" presName="sibTrans" presStyleLbl="sibTrans2D1" presStyleIdx="0" presStyleCnt="0"/>
      <dgm:spPr/>
    </dgm:pt>
    <dgm:pt modelId="{EB1C222B-C98B-4E8D-8D5B-711E233E488D}" type="pres">
      <dgm:prSet presAssocID="{859D2B1F-B91D-466B-823C-BEA0C196951D}" presName="compNode" presStyleCnt="0"/>
      <dgm:spPr/>
    </dgm:pt>
    <dgm:pt modelId="{CB07147F-40F4-44B6-9A94-2B4828465352}" type="pres">
      <dgm:prSet presAssocID="{859D2B1F-B91D-466B-823C-BEA0C196951D}" presName="iconBgRect" presStyleLbl="bgShp" presStyleIdx="1" presStyleCnt="4"/>
      <dgm:spPr/>
    </dgm:pt>
    <dgm:pt modelId="{4333A69E-6098-4236-ACB4-A1C460563B3D}" type="pres">
      <dgm:prSet presAssocID="{859D2B1F-B91D-466B-823C-BEA0C19695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FEDE322-D24C-444D-A55F-CBBF88FD2920}" type="pres">
      <dgm:prSet presAssocID="{859D2B1F-B91D-466B-823C-BEA0C196951D}" presName="spaceRect" presStyleCnt="0"/>
      <dgm:spPr/>
    </dgm:pt>
    <dgm:pt modelId="{F2843832-B9E5-4D82-BBD9-4F989EA3B9FB}" type="pres">
      <dgm:prSet presAssocID="{859D2B1F-B91D-466B-823C-BEA0C196951D}" presName="textRect" presStyleLbl="revTx" presStyleIdx="1" presStyleCnt="4">
        <dgm:presLayoutVars>
          <dgm:chMax val="1"/>
          <dgm:chPref val="1"/>
        </dgm:presLayoutVars>
      </dgm:prSet>
      <dgm:spPr/>
    </dgm:pt>
    <dgm:pt modelId="{E9F260C2-E658-4645-A16E-0E6999E0C750}" type="pres">
      <dgm:prSet presAssocID="{94969E38-92F7-4FE3-92D5-C4C31D4FB6C6}" presName="sibTrans" presStyleLbl="sibTrans2D1" presStyleIdx="0" presStyleCnt="0"/>
      <dgm:spPr/>
    </dgm:pt>
    <dgm:pt modelId="{FB3309F8-1B24-4157-8E5E-BF7A13BC082B}" type="pres">
      <dgm:prSet presAssocID="{C5664F50-066C-479C-ABFC-7CDFAD1F0B21}" presName="compNode" presStyleCnt="0"/>
      <dgm:spPr/>
    </dgm:pt>
    <dgm:pt modelId="{25E068D1-D2AB-42FC-BE5C-458FF130BB4E}" type="pres">
      <dgm:prSet presAssocID="{C5664F50-066C-479C-ABFC-7CDFAD1F0B21}" presName="iconBgRect" presStyleLbl="bgShp" presStyleIdx="2" presStyleCnt="4"/>
      <dgm:spPr/>
    </dgm:pt>
    <dgm:pt modelId="{AA20CB23-526F-43B6-B9C3-D517DF202C0A}" type="pres">
      <dgm:prSet presAssocID="{C5664F50-066C-479C-ABFC-7CDFAD1F0B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569D53D-0A74-44BF-A26D-B9139E15065D}" type="pres">
      <dgm:prSet presAssocID="{C5664F50-066C-479C-ABFC-7CDFAD1F0B21}" presName="spaceRect" presStyleCnt="0"/>
      <dgm:spPr/>
    </dgm:pt>
    <dgm:pt modelId="{459646E9-894F-4F54-8FC3-D316710C1606}" type="pres">
      <dgm:prSet presAssocID="{C5664F50-066C-479C-ABFC-7CDFAD1F0B21}" presName="textRect" presStyleLbl="revTx" presStyleIdx="2" presStyleCnt="4">
        <dgm:presLayoutVars>
          <dgm:chMax val="1"/>
          <dgm:chPref val="1"/>
        </dgm:presLayoutVars>
      </dgm:prSet>
      <dgm:spPr/>
    </dgm:pt>
    <dgm:pt modelId="{76134585-5FD5-438F-8DC2-BCB4978DF45B}" type="pres">
      <dgm:prSet presAssocID="{B390C88F-CFF6-4680-AA02-76C26FDC0A4E}" presName="sibTrans" presStyleLbl="sibTrans2D1" presStyleIdx="0" presStyleCnt="0"/>
      <dgm:spPr/>
    </dgm:pt>
    <dgm:pt modelId="{4EF14C7A-821F-44A6-9914-29B3A08239AF}" type="pres">
      <dgm:prSet presAssocID="{1320E2AB-01FF-475C-8950-AC3729E57B25}" presName="compNode" presStyleCnt="0"/>
      <dgm:spPr/>
    </dgm:pt>
    <dgm:pt modelId="{2CF8A23B-BA49-439F-9A01-DB2A516AE7E1}" type="pres">
      <dgm:prSet presAssocID="{1320E2AB-01FF-475C-8950-AC3729E57B25}" presName="iconBgRect" presStyleLbl="bgShp" presStyleIdx="3" presStyleCnt="4"/>
      <dgm:spPr/>
    </dgm:pt>
    <dgm:pt modelId="{E27C30FB-4BF7-4A0C-A209-6C0A1AC2C0D0}" type="pres">
      <dgm:prSet presAssocID="{1320E2AB-01FF-475C-8950-AC3729E57B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3BC5659-ED8C-4657-943D-A3B1BD87185E}" type="pres">
      <dgm:prSet presAssocID="{1320E2AB-01FF-475C-8950-AC3729E57B25}" presName="spaceRect" presStyleCnt="0"/>
      <dgm:spPr/>
    </dgm:pt>
    <dgm:pt modelId="{D4B95DA2-37BE-49C6-BB8E-CCE6F4D87841}" type="pres">
      <dgm:prSet presAssocID="{1320E2AB-01FF-475C-8950-AC3729E57B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FC1818-88C1-4260-B264-9D85A8017BAE}" type="presOf" srcId="{B390C88F-CFF6-4680-AA02-76C26FDC0A4E}" destId="{76134585-5FD5-438F-8DC2-BCB4978DF45B}" srcOrd="0" destOrd="0" presId="urn:microsoft.com/office/officeart/2018/2/layout/IconCircleList"/>
    <dgm:cxn modelId="{188BFB26-5847-451E-A6BB-FBE98E6CDEA4}" type="presOf" srcId="{B0979A8D-5AD0-4FEB-A26B-8E54C4DBFE39}" destId="{450CB72F-54FC-4F98-A133-FC459FFE2DBD}" srcOrd="0" destOrd="0" presId="urn:microsoft.com/office/officeart/2018/2/layout/IconCircleList"/>
    <dgm:cxn modelId="{8D37672A-F00D-43AB-AA77-561F464E4ECE}" srcId="{77A74F53-1B7F-4DFE-8566-C6039AFBD048}" destId="{1320E2AB-01FF-475C-8950-AC3729E57B25}" srcOrd="3" destOrd="0" parTransId="{D442AACB-C3A5-4E44-B4BA-37E7BA92E0C2}" sibTransId="{E0A08A63-9BE2-4C91-875F-A5828E4AADBC}"/>
    <dgm:cxn modelId="{81781F95-DC04-44AE-B7A9-0C9B743ABB5E}" type="presOf" srcId="{1320E2AB-01FF-475C-8950-AC3729E57B25}" destId="{D4B95DA2-37BE-49C6-BB8E-CCE6F4D87841}" srcOrd="0" destOrd="0" presId="urn:microsoft.com/office/officeart/2018/2/layout/IconCircleList"/>
    <dgm:cxn modelId="{F5CDEC97-4F32-4FA4-9E04-EA500C0A5178}" type="presOf" srcId="{449468A7-59A3-44B5-92B8-D3B208214B48}" destId="{53695297-4B17-4B1B-A85B-BE32CEC57110}" srcOrd="0" destOrd="0" presId="urn:microsoft.com/office/officeart/2018/2/layout/IconCircleList"/>
    <dgm:cxn modelId="{7224229D-6421-44D5-AC33-D3D2ABF7F2A0}" type="presOf" srcId="{C5664F50-066C-479C-ABFC-7CDFAD1F0B21}" destId="{459646E9-894F-4F54-8FC3-D316710C1606}" srcOrd="0" destOrd="0" presId="urn:microsoft.com/office/officeart/2018/2/layout/IconCircleList"/>
    <dgm:cxn modelId="{5A2E55A9-F9BC-4BF9-B4E7-EA08D59F6A0A}" type="presOf" srcId="{94969E38-92F7-4FE3-92D5-C4C31D4FB6C6}" destId="{E9F260C2-E658-4645-A16E-0E6999E0C750}" srcOrd="0" destOrd="0" presId="urn:microsoft.com/office/officeart/2018/2/layout/IconCircleList"/>
    <dgm:cxn modelId="{D4A4B6A9-0B60-4F70-87FF-C89AADD83C06}" srcId="{77A74F53-1B7F-4DFE-8566-C6039AFBD048}" destId="{859D2B1F-B91D-466B-823C-BEA0C196951D}" srcOrd="1" destOrd="0" parTransId="{FB6AF77A-4D2C-4E4A-9F36-26B8C18E82EC}" sibTransId="{94969E38-92F7-4FE3-92D5-C4C31D4FB6C6}"/>
    <dgm:cxn modelId="{B8B1AFAE-EBDF-4CCA-BFDF-DB440A6387FB}" srcId="{77A74F53-1B7F-4DFE-8566-C6039AFBD048}" destId="{C5664F50-066C-479C-ABFC-7CDFAD1F0B21}" srcOrd="2" destOrd="0" parTransId="{E01C4790-1733-4B6A-A411-C44187FE9B09}" sibTransId="{B390C88F-CFF6-4680-AA02-76C26FDC0A4E}"/>
    <dgm:cxn modelId="{C13FB6B1-66B2-4006-9010-02E1B5A3047A}" srcId="{77A74F53-1B7F-4DFE-8566-C6039AFBD048}" destId="{B0979A8D-5AD0-4FEB-A26B-8E54C4DBFE39}" srcOrd="0" destOrd="0" parTransId="{CC83C961-201A-42E9-9D1F-4FD3B5E12B5A}" sibTransId="{449468A7-59A3-44B5-92B8-D3B208214B48}"/>
    <dgm:cxn modelId="{A302F0B9-5F53-4F6A-B229-BB8914F45563}" type="presOf" srcId="{859D2B1F-B91D-466B-823C-BEA0C196951D}" destId="{F2843832-B9E5-4D82-BBD9-4F989EA3B9FB}" srcOrd="0" destOrd="0" presId="urn:microsoft.com/office/officeart/2018/2/layout/IconCircleList"/>
    <dgm:cxn modelId="{1AF7DAC4-81B1-4889-BE00-33F5BBE76A00}" type="presOf" srcId="{77A74F53-1B7F-4DFE-8566-C6039AFBD048}" destId="{662BEE17-B0DC-4A3A-BA22-CF6562CBE52F}" srcOrd="0" destOrd="0" presId="urn:microsoft.com/office/officeart/2018/2/layout/IconCircleList"/>
    <dgm:cxn modelId="{E5E3EFE4-A938-467C-A671-A072E29C6691}" type="presParOf" srcId="{662BEE17-B0DC-4A3A-BA22-CF6562CBE52F}" destId="{A7E0E87A-B03B-4032-822F-1F840C2340D7}" srcOrd="0" destOrd="0" presId="urn:microsoft.com/office/officeart/2018/2/layout/IconCircleList"/>
    <dgm:cxn modelId="{BEB5C83C-C6C9-45FD-9927-D2A56AB309EC}" type="presParOf" srcId="{A7E0E87A-B03B-4032-822F-1F840C2340D7}" destId="{22FA600F-10A9-4476-93AA-36AC55B8441E}" srcOrd="0" destOrd="0" presId="urn:microsoft.com/office/officeart/2018/2/layout/IconCircleList"/>
    <dgm:cxn modelId="{CDE2CDFE-44DC-4119-8BB1-293A5A97E64E}" type="presParOf" srcId="{22FA600F-10A9-4476-93AA-36AC55B8441E}" destId="{FC81661A-2BE1-4951-9174-2CBAB30EBFDF}" srcOrd="0" destOrd="0" presId="urn:microsoft.com/office/officeart/2018/2/layout/IconCircleList"/>
    <dgm:cxn modelId="{6DF6CFD3-7F12-42D8-8F75-B5DFB6F3AE63}" type="presParOf" srcId="{22FA600F-10A9-4476-93AA-36AC55B8441E}" destId="{B934B73C-716A-4BF8-9C01-15A082C997B9}" srcOrd="1" destOrd="0" presId="urn:microsoft.com/office/officeart/2018/2/layout/IconCircleList"/>
    <dgm:cxn modelId="{7D6226F8-AFB9-4422-8A45-FB9FDFE371DB}" type="presParOf" srcId="{22FA600F-10A9-4476-93AA-36AC55B8441E}" destId="{59AD66AB-F660-4F88-86E1-63308C5FCA34}" srcOrd="2" destOrd="0" presId="urn:microsoft.com/office/officeart/2018/2/layout/IconCircleList"/>
    <dgm:cxn modelId="{CE43CC09-2CB2-481A-9FEC-F5D3E2BB94F1}" type="presParOf" srcId="{22FA600F-10A9-4476-93AA-36AC55B8441E}" destId="{450CB72F-54FC-4F98-A133-FC459FFE2DBD}" srcOrd="3" destOrd="0" presId="urn:microsoft.com/office/officeart/2018/2/layout/IconCircleList"/>
    <dgm:cxn modelId="{E9BCE2DB-31BA-4FEB-8B39-995267FFBA60}" type="presParOf" srcId="{A7E0E87A-B03B-4032-822F-1F840C2340D7}" destId="{53695297-4B17-4B1B-A85B-BE32CEC57110}" srcOrd="1" destOrd="0" presId="urn:microsoft.com/office/officeart/2018/2/layout/IconCircleList"/>
    <dgm:cxn modelId="{52F546BF-F2DB-4E6E-ACCD-2EADB6B5AA90}" type="presParOf" srcId="{A7E0E87A-B03B-4032-822F-1F840C2340D7}" destId="{EB1C222B-C98B-4E8D-8D5B-711E233E488D}" srcOrd="2" destOrd="0" presId="urn:microsoft.com/office/officeart/2018/2/layout/IconCircleList"/>
    <dgm:cxn modelId="{75C67D9D-E66E-4769-9FEC-2A891D9537E4}" type="presParOf" srcId="{EB1C222B-C98B-4E8D-8D5B-711E233E488D}" destId="{CB07147F-40F4-44B6-9A94-2B4828465352}" srcOrd="0" destOrd="0" presId="urn:microsoft.com/office/officeart/2018/2/layout/IconCircleList"/>
    <dgm:cxn modelId="{BF62A1FD-8484-4F16-8673-9B27798696E4}" type="presParOf" srcId="{EB1C222B-C98B-4E8D-8D5B-711E233E488D}" destId="{4333A69E-6098-4236-ACB4-A1C460563B3D}" srcOrd="1" destOrd="0" presId="urn:microsoft.com/office/officeart/2018/2/layout/IconCircleList"/>
    <dgm:cxn modelId="{A771A674-23D3-44C8-9CA7-AA34B02FB3ED}" type="presParOf" srcId="{EB1C222B-C98B-4E8D-8D5B-711E233E488D}" destId="{4FEDE322-D24C-444D-A55F-CBBF88FD2920}" srcOrd="2" destOrd="0" presId="urn:microsoft.com/office/officeart/2018/2/layout/IconCircleList"/>
    <dgm:cxn modelId="{C6A8953D-6E21-4DFD-B0C1-9D9067B4FC86}" type="presParOf" srcId="{EB1C222B-C98B-4E8D-8D5B-711E233E488D}" destId="{F2843832-B9E5-4D82-BBD9-4F989EA3B9FB}" srcOrd="3" destOrd="0" presId="urn:microsoft.com/office/officeart/2018/2/layout/IconCircleList"/>
    <dgm:cxn modelId="{FBFB6011-22E6-435D-844F-028AAE770BE5}" type="presParOf" srcId="{A7E0E87A-B03B-4032-822F-1F840C2340D7}" destId="{E9F260C2-E658-4645-A16E-0E6999E0C750}" srcOrd="3" destOrd="0" presId="urn:microsoft.com/office/officeart/2018/2/layout/IconCircleList"/>
    <dgm:cxn modelId="{F46A60BE-FC63-4E76-BDE7-515838707CA5}" type="presParOf" srcId="{A7E0E87A-B03B-4032-822F-1F840C2340D7}" destId="{FB3309F8-1B24-4157-8E5E-BF7A13BC082B}" srcOrd="4" destOrd="0" presId="urn:microsoft.com/office/officeart/2018/2/layout/IconCircleList"/>
    <dgm:cxn modelId="{50875BAA-4B28-45DD-B930-DBD7E4453B5D}" type="presParOf" srcId="{FB3309F8-1B24-4157-8E5E-BF7A13BC082B}" destId="{25E068D1-D2AB-42FC-BE5C-458FF130BB4E}" srcOrd="0" destOrd="0" presId="urn:microsoft.com/office/officeart/2018/2/layout/IconCircleList"/>
    <dgm:cxn modelId="{EE4117EE-D0CF-49E6-B60D-88F78B4FC9AB}" type="presParOf" srcId="{FB3309F8-1B24-4157-8E5E-BF7A13BC082B}" destId="{AA20CB23-526F-43B6-B9C3-D517DF202C0A}" srcOrd="1" destOrd="0" presId="urn:microsoft.com/office/officeart/2018/2/layout/IconCircleList"/>
    <dgm:cxn modelId="{66D3F5D6-873B-4C38-A4C6-CBB3B85D3B65}" type="presParOf" srcId="{FB3309F8-1B24-4157-8E5E-BF7A13BC082B}" destId="{3569D53D-0A74-44BF-A26D-B9139E15065D}" srcOrd="2" destOrd="0" presId="urn:microsoft.com/office/officeart/2018/2/layout/IconCircleList"/>
    <dgm:cxn modelId="{02E17753-3FEB-4F71-B3E4-CD2575A480EA}" type="presParOf" srcId="{FB3309F8-1B24-4157-8E5E-BF7A13BC082B}" destId="{459646E9-894F-4F54-8FC3-D316710C1606}" srcOrd="3" destOrd="0" presId="urn:microsoft.com/office/officeart/2018/2/layout/IconCircleList"/>
    <dgm:cxn modelId="{31AA0C04-2CFB-434C-BFB2-12FC5564690E}" type="presParOf" srcId="{A7E0E87A-B03B-4032-822F-1F840C2340D7}" destId="{76134585-5FD5-438F-8DC2-BCB4978DF45B}" srcOrd="5" destOrd="0" presId="urn:microsoft.com/office/officeart/2018/2/layout/IconCircleList"/>
    <dgm:cxn modelId="{3A2992A2-40C3-44E9-AE72-E2A1FCD71FF1}" type="presParOf" srcId="{A7E0E87A-B03B-4032-822F-1F840C2340D7}" destId="{4EF14C7A-821F-44A6-9914-29B3A08239AF}" srcOrd="6" destOrd="0" presId="urn:microsoft.com/office/officeart/2018/2/layout/IconCircleList"/>
    <dgm:cxn modelId="{4AEE980C-415E-4DFE-A2E6-5943757C6864}" type="presParOf" srcId="{4EF14C7A-821F-44A6-9914-29B3A08239AF}" destId="{2CF8A23B-BA49-439F-9A01-DB2A516AE7E1}" srcOrd="0" destOrd="0" presId="urn:microsoft.com/office/officeart/2018/2/layout/IconCircleList"/>
    <dgm:cxn modelId="{7E30370D-76F3-4BA9-B301-8BD2FABB7743}" type="presParOf" srcId="{4EF14C7A-821F-44A6-9914-29B3A08239AF}" destId="{E27C30FB-4BF7-4A0C-A209-6C0A1AC2C0D0}" srcOrd="1" destOrd="0" presId="urn:microsoft.com/office/officeart/2018/2/layout/IconCircleList"/>
    <dgm:cxn modelId="{9EBDAC46-6952-4C92-9EA9-76ECB9680C57}" type="presParOf" srcId="{4EF14C7A-821F-44A6-9914-29B3A08239AF}" destId="{93BC5659-ED8C-4657-943D-A3B1BD87185E}" srcOrd="2" destOrd="0" presId="urn:microsoft.com/office/officeart/2018/2/layout/IconCircleList"/>
    <dgm:cxn modelId="{4EA82A43-5BD3-4F55-9B86-46E1B1582DB7}" type="presParOf" srcId="{4EF14C7A-821F-44A6-9914-29B3A08239AF}" destId="{D4B95DA2-37BE-49C6-BB8E-CCE6F4D878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661A-2BE1-4951-9174-2CBAB30EBFDF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4B73C-716A-4BF8-9C01-15A082C997B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CB72F-54FC-4F98-A133-FC459FFE2DBD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Apps need to run on variety of devices from watches to tablet.</a:t>
          </a:r>
          <a:endParaRPr lang="en-US" sz="1900" kern="1200"/>
        </a:p>
      </dsp:txBody>
      <dsp:txXfrm>
        <a:off x="1948202" y="368029"/>
        <a:ext cx="3233964" cy="1371985"/>
      </dsp:txXfrm>
    </dsp:sp>
    <dsp:sp modelId="{CB07147F-40F4-44B6-9A94-2B482846535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3A69E-6098-4236-ACB4-A1C460563B3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43832-B9E5-4D82-BBD9-4F989EA3B9FB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Difference device has varied configurations and size of screen for display.</a:t>
          </a:r>
          <a:endParaRPr lang="en-US" sz="1900" kern="1200" dirty="0"/>
        </a:p>
      </dsp:txBody>
      <dsp:txXfrm>
        <a:off x="7411643" y="368029"/>
        <a:ext cx="3233964" cy="1371985"/>
      </dsp:txXfrm>
    </dsp:sp>
    <dsp:sp modelId="{25E068D1-D2AB-42FC-BE5C-458FF130BB4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0CB23-526F-43B6-B9C3-D517DF202C0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646E9-894F-4F54-8FC3-D316710C1606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Apps should accommodate different resolution to provide greater user experience.</a:t>
          </a:r>
          <a:endParaRPr lang="en-US" sz="1900" kern="1200" dirty="0"/>
        </a:p>
      </dsp:txBody>
      <dsp:txXfrm>
        <a:off x="1948202" y="2452790"/>
        <a:ext cx="3233964" cy="1371985"/>
      </dsp:txXfrm>
    </dsp:sp>
    <dsp:sp modelId="{2CF8A23B-BA49-439F-9A01-DB2A516AE7E1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C30FB-4BF7-4A0C-A209-6C0A1AC2C0D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95DA2-37BE-49C6-BB8E-CCE6F4D8784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Jetpack Compose as a modern toolkit for UI development with native support for responsive design.</a:t>
          </a:r>
          <a:endParaRPr lang="en-US" sz="19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4DD5-6404-DA1A-FEEC-7D391989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AE860-72BE-F839-F7C7-71F226B7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F73A-6402-E7E0-56AD-1D2057E2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8B-8352-26DF-30CA-E3A97EA8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EBF1-A3DD-EA18-0E4E-5C2CE1AF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CF4F-3AC4-1CB4-B4CA-ED108A9A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ED192-D42D-6879-9F91-3C7A8F0D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733F6-6D32-D197-8E35-65186177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E56FA-17FC-5D5E-BF2D-EE128A73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20AC-E84B-EB5F-CEE7-141636E9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125C9-C892-03B0-C233-668AFFCB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C5981-7CEA-34E0-A601-60EC07E7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0D71-CE3F-5EE4-94D3-F04C3229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5548-310A-E9F4-9BDA-7075511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25E8-CB91-DC6C-AC7B-F7795C10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522D-E3BF-34F1-2DF9-C372226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3114-3D03-D51B-4FCB-3FF2DB44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AF18-AE79-CEE2-5011-C81CDA18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60E61-D58B-CA5B-8A15-ECC16C65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4A19-85C4-1436-4AE6-A2428C20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978F-86CB-A2D6-E57B-77910FD8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18AD-148F-56F2-655B-FB46C933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6F74D-9921-86AD-AB4D-47831176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A4D8-553C-5657-802C-0B585F24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85C5-1AFB-C081-8272-A2DDDE92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BBF1-8319-51E5-D97E-CCC4E20F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7B7-DB6C-50E4-CAC4-EC2D158A2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09412-3F2B-0497-DF59-2E8A25AF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5221-AC62-2831-5963-9B5916BB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408E-AFAE-962B-826A-46DA8AE5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0786A-AE32-2CE1-F3E4-9624460A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DE4F-C4C2-0AC9-FF0A-B904FB74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9AF2-F6B3-4414-EE32-3D806AB4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E613E-6A50-BB0E-AAD4-C7029A2E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CFA64-6F94-C8FB-1B95-12F85E5A4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19CB9-569C-DF62-FB0D-B66FFC790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EF4ED-14DE-E40B-22ED-CF852562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2ABB5-2FE7-09D9-888B-675742A5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2D2EE-0CF9-E182-63CC-A8C1BE21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2503-910A-22B0-5532-0EC86384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2EA2F-8DE2-939B-F59B-EA520BA3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779DA-2D87-8104-EE54-AC7F17CB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1F7EC-CF66-7BD0-B337-A1A6ABE8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9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3ACF6-BB4C-4029-50E0-04549C2E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075EE-E0F3-3E80-075D-78359E75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03AFE-510A-D03C-CF02-76D71E8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3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A8C1-C2FA-CE60-BFF9-B9F37227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83FC-E6E9-25F2-CC4C-145D58F0F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3E1F3-E9F2-6472-46B0-A05DD0CEA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7055-0DE3-3660-741B-4D89FBB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F644-4BA8-EE24-5290-E8FBE411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8325A-609F-0E4D-1EE6-E88BB645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4DC-227D-BACE-07E8-1B495660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A0898-ED4A-20AE-B297-750C14223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DDEAA-8837-2179-7369-831D18CD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08AFA-22C6-3C05-F266-C5A12F22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42FF-6ED2-2B15-9A08-E1002F28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8E4D8-FEF0-D8EE-B5A2-1F09BB2F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6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52E57-03CB-FF31-C98D-0B87855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6C69-A3AF-DD39-B42E-9A68050D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D0F7-AA1B-1988-9373-8DF7E7576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1D910-D516-C046-A906-85E6304FB95C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A01D-90CE-99CD-29F8-FBB04ABB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22A4-85FD-2642-8F77-42421B890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12F25-A710-2245-B90C-DBDE5337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evelop/ui/compose/layouts/adaptive/support-different-screen-sizes" TargetMode="External"/><Relationship Id="rId2" Type="http://schemas.openxmlformats.org/officeDocument/2006/relationships/hyperlink" Target="https://developer.android.com/develop/ui/compose/layouts/adaptive/use-window-size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evelop/ui/compose/layouts/adaptive/support-multi-window-mo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5641F211-816F-371D-9015-CF0FB0E746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77" b="158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3D11C5-5694-8064-836D-A253039F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Responsive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96B5A-BEF2-AEB2-9F02-4527C5A9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Qinfeng Li, Dayu Li</a:t>
            </a:r>
            <a:endParaRPr lang="en-US" sz="2000" b="0">
              <a:solidFill>
                <a:srgbClr val="FFFFFF"/>
              </a:solidFill>
              <a:effectLst/>
            </a:endParaRPr>
          </a:p>
          <a:p>
            <a:br>
              <a:rPr lang="en-US" sz="2000">
                <a:solidFill>
                  <a:srgbClr val="FFFFFF"/>
                </a:solidFill>
              </a:rPr>
            </a:b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7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BDA75-ACA5-27A4-BB85-D5447D42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378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619D-C541-006B-A33C-B22FCA49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Referense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091D-C2D9-266F-7839-7923C628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>
                <a:hlinkClick r:id="rId2"/>
              </a:rPr>
              <a:t>https://developer.android.com/develop/ui/compose/layouts/adaptive/use-window-size-classes</a:t>
            </a:r>
            <a:endParaRPr lang="en-US" sz="2000"/>
          </a:p>
          <a:p>
            <a:r>
              <a:rPr lang="en-US" sz="2000">
                <a:hlinkClick r:id="rId3"/>
              </a:rPr>
              <a:t>https://developer.android.com/develop/ui/compose/layouts/adaptive/support-different-screen-sizes</a:t>
            </a:r>
            <a:endParaRPr lang="en-US" sz="2000"/>
          </a:p>
          <a:p>
            <a:r>
              <a:rPr lang="en-US" sz="2000">
                <a:hlinkClick r:id="rId4"/>
              </a:rPr>
              <a:t>https://developer.android.com/develop/ui/compose/layouts/adaptive/support-multi-window-mode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337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52F47-A101-4396-4B26-D617948A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9641EF6-EB11-C256-478C-A5AD4A8C6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523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0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7521-DB97-FA67-B21A-9D413BF9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Jetpack Compose Layouts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E918-DBAE-C0AC-E3CE-74149F4A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App-level composable: The root composable that takes up the entire space allocated to the app. It serves as the main container for all other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. This composable is responsible for the overall structure and responsiveness of the app’s UI.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app-level composable manages the overall layout structure and ensures the app adapts across all devices. For instance, it might contain a Scaffold composable to manage a flexible layout structure.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4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5AC53-4D98-5D2D-8702-38F07A7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 Store (</a:t>
            </a:r>
            <a:r>
              <a:rPr lang="en-US" sz="4000" dirty="0" err="1">
                <a:solidFill>
                  <a:srgbClr val="FFFFFF"/>
                </a:solidFill>
              </a:rPr>
              <a:t>ios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7D6B6D12-EFDA-8658-B306-403192156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99" y="2148413"/>
            <a:ext cx="5476532" cy="3802146"/>
          </a:xfr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C0586C-945A-1663-150F-C4F6782D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023" y="2148413"/>
            <a:ext cx="5481684" cy="38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7521-DB97-FA67-B21A-9D413BF9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Jetpack Compose Layouts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E918-DBAE-C0AC-E3CE-74149F4A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Screen-level composable: A composable that resides within the app-level composable. It occupies the full space available to the app, generally representing specific sections or screens within the app. Each screen-level composable typically corresponds to a destination when navigating through the app.</a:t>
            </a:r>
          </a:p>
          <a:p>
            <a:endParaRPr lang="en-US" sz="20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Screen-level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adjust their layouts based on the screen size and orientation. On a phone, a screen-level composable may show a single-column layout, while on a tablet, it may switch to a multi-column layout.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8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A7FB0-2289-0A45-C95C-817F9FD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Example: App Store (ios)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5CC08D8-1496-6783-BCA9-B65689FCB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134" y="1622591"/>
            <a:ext cx="7024819" cy="4882249"/>
          </a:xfrm>
          <a:prstGeom prst="rect">
            <a:avLst/>
          </a:prstGeom>
        </p:spPr>
      </p:pic>
      <p:pic>
        <p:nvPicPr>
          <p:cNvPr id="7" name="Picture 6" descr="Screens screenshots of a phone&#10;&#10;Description automatically generated">
            <a:extLst>
              <a:ext uri="{FF2B5EF4-FFF2-40B4-BE49-F238E27FC236}">
                <a16:creationId xmlns:a16="http://schemas.microsoft.com/office/drawing/2014/main" id="{4C62D569-DEC7-EA58-BE97-257126181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5" y="1622591"/>
            <a:ext cx="3393163" cy="4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8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7521-DB97-FA67-B21A-9D413BF9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Jetpack Compose Layouts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&amp;</a:t>
            </a:r>
            <a:r>
              <a:rPr lang="zh-CN" altLang="en-US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DE918-DBAE-C0AC-E3CE-74149F4A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Individual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: These include all other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 inside the screen-level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. They can represent smaller UI elements (like buttons or text), reusable content groups, or other </a:t>
            </a:r>
            <a:r>
              <a:rPr lang="en-US" sz="2000" b="0" i="0" dirty="0" err="1"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dirty="0">
                <a:latin typeface="Arial" panose="020B0604020202020204" pitchFamily="34" charset="0"/>
                <a:cs typeface="Arial" panose="020B0604020202020204" pitchFamily="34" charset="0"/>
              </a:rPr>
              <a:t> designed to form the detailed structure of each screen.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Individual </a:t>
            </a:r>
            <a:r>
              <a:rPr lang="en-US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composables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like Text, Button, and Image components automatically resize and re-arrange themselves to fit the available space, ensuring the UI remains functional and visually appealing on any screen size.</a:t>
            </a:r>
          </a:p>
        </p:txBody>
      </p:sp>
    </p:spTree>
    <p:extLst>
      <p:ext uri="{BB962C8B-B14F-4D97-AF65-F5344CB8AC3E}">
        <p14:creationId xmlns:p14="http://schemas.microsoft.com/office/powerpoint/2010/main" val="40692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5AC53-4D98-5D2D-8702-38F07A7B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 Store (</a:t>
            </a:r>
            <a:r>
              <a:rPr lang="en-US" sz="4000" dirty="0" err="1">
                <a:solidFill>
                  <a:srgbClr val="FFFFFF"/>
                </a:solidFill>
              </a:rPr>
              <a:t>ios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Content Placeholder 4" descr="Screens screenshots of a phone&#10;&#10;Description automatically generated">
            <a:extLst>
              <a:ext uri="{FF2B5EF4-FFF2-40B4-BE49-F238E27FC236}">
                <a16:creationId xmlns:a16="http://schemas.microsoft.com/office/drawing/2014/main" id="{079A3305-1F94-DD75-B7B9-C7F48D9D5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679" y="1603915"/>
            <a:ext cx="3499509" cy="5035266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338DC9A7-BA20-832D-5EA2-D11448B6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619" y="1603916"/>
            <a:ext cx="2328809" cy="50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3E56F-1B7F-AD05-66E5-3C38358C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700" b="0" i="0" u="none" strike="noStrike" dirty="0">
                <a:effectLst/>
                <a:latin typeface="Arial" panose="020B0604020202020204" pitchFamily="34" charset="0"/>
              </a:rPr>
              <a:t>Adapting Layouts with Window Size Classes in Jetpack Compose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C80E-DCB2-867F-6B78-23EAB404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What: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Window Size Classes are predefined categories that Jetpack Compose uses to group screens into three main types: Compact, Medium, Expanded.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Why: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Window Size Classes simplify the process of creating adaptive layouts.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Instead of manually checking the screen dimensions, you can rely on these predefined categories to handle layout shifts.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0" i="0" u="none" strike="noStrike" dirty="0">
                <a:effectLst/>
                <a:latin typeface="Arial" panose="020B0604020202020204" pitchFamily="34" charset="0"/>
              </a:rPr>
              <a:t>This ensures your app is flexible and looks great on all device types without requiring specific layout adjustments for each screen size.</a:t>
            </a:r>
            <a:endParaRPr lang="en-US" sz="1400" b="0" dirty="0">
              <a:effectLst/>
            </a:endParaRPr>
          </a:p>
          <a:p>
            <a:endParaRPr lang="en-US" sz="1400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D8F8B2-8BDF-F3B6-4F99-8EB53E4E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709" y="457633"/>
            <a:ext cx="5187091" cy="603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7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480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Responsive Design</vt:lpstr>
      <vt:lpstr>Introduction</vt:lpstr>
      <vt:lpstr>Jetpack Compose Layouts &amp; Application</vt:lpstr>
      <vt:lpstr>App Store (ios)</vt:lpstr>
      <vt:lpstr>Jetpack Compose Layouts &amp; Application</vt:lpstr>
      <vt:lpstr>Example: App Store (ios)</vt:lpstr>
      <vt:lpstr>Jetpack Compose Layouts &amp; Application</vt:lpstr>
      <vt:lpstr>App Store (ios)</vt:lpstr>
      <vt:lpstr>Adapting Layouts with Window Size Classes in Jetpack Compose</vt:lpstr>
      <vt:lpstr>Demo</vt:lpstr>
      <vt:lpstr>Referense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creator>Li, Qinfeng</dc:creator>
  <cp:lastModifiedBy>Li, Qinfeng</cp:lastModifiedBy>
  <cp:revision>3</cp:revision>
  <dcterms:created xsi:type="dcterms:W3CDTF">2024-10-07T14:24:06Z</dcterms:created>
  <dcterms:modified xsi:type="dcterms:W3CDTF">2024-10-08T20:07:16Z</dcterms:modified>
</cp:coreProperties>
</file>