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/>
    <p:restoredTop sz="94720"/>
  </p:normalViewPr>
  <p:slideViewPr>
    <p:cSldViewPr snapToGrid="0">
      <p:cViewPr varScale="1">
        <p:scale>
          <a:sx n="71" d="100"/>
          <a:sy n="71" d="100"/>
        </p:scale>
        <p:origin x="176" y="3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A74F53-1B7F-4DFE-8566-C6039AFBD04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0979A8D-5AD0-4FEB-A26B-8E54C4DBFE39}">
      <dgm:prSet/>
      <dgm:spPr/>
      <dgm:t>
        <a:bodyPr/>
        <a:lstStyle/>
        <a:p>
          <a:r>
            <a:rPr lang="en-US" b="0" i="0"/>
            <a:t>Apps need to run on variety of devices from watches to tablet.</a:t>
          </a:r>
          <a:endParaRPr lang="en-US"/>
        </a:p>
      </dgm:t>
    </dgm:pt>
    <dgm:pt modelId="{CC83C961-201A-42E9-9D1F-4FD3B5E12B5A}" type="parTrans" cxnId="{C13FB6B1-66B2-4006-9010-02E1B5A3047A}">
      <dgm:prSet/>
      <dgm:spPr/>
      <dgm:t>
        <a:bodyPr/>
        <a:lstStyle/>
        <a:p>
          <a:endParaRPr lang="en-US"/>
        </a:p>
      </dgm:t>
    </dgm:pt>
    <dgm:pt modelId="{449468A7-59A3-44B5-92B8-D3B208214B48}" type="sibTrans" cxnId="{C13FB6B1-66B2-4006-9010-02E1B5A3047A}">
      <dgm:prSet/>
      <dgm:spPr/>
      <dgm:t>
        <a:bodyPr/>
        <a:lstStyle/>
        <a:p>
          <a:endParaRPr lang="en-US"/>
        </a:p>
      </dgm:t>
    </dgm:pt>
    <dgm:pt modelId="{859D2B1F-B91D-466B-823C-BEA0C196951D}">
      <dgm:prSet/>
      <dgm:spPr/>
      <dgm:t>
        <a:bodyPr/>
        <a:lstStyle/>
        <a:p>
          <a:r>
            <a:rPr lang="en-US" b="0" i="0" dirty="0"/>
            <a:t>Difference device has varied configurations and size of screen for display.</a:t>
          </a:r>
          <a:endParaRPr lang="en-US" dirty="0"/>
        </a:p>
      </dgm:t>
    </dgm:pt>
    <dgm:pt modelId="{FB6AF77A-4D2C-4E4A-9F36-26B8C18E82EC}" type="parTrans" cxnId="{D4A4B6A9-0B60-4F70-87FF-C89AADD83C06}">
      <dgm:prSet/>
      <dgm:spPr/>
      <dgm:t>
        <a:bodyPr/>
        <a:lstStyle/>
        <a:p>
          <a:endParaRPr lang="en-US"/>
        </a:p>
      </dgm:t>
    </dgm:pt>
    <dgm:pt modelId="{94969E38-92F7-4FE3-92D5-C4C31D4FB6C6}" type="sibTrans" cxnId="{D4A4B6A9-0B60-4F70-87FF-C89AADD83C06}">
      <dgm:prSet/>
      <dgm:spPr/>
      <dgm:t>
        <a:bodyPr/>
        <a:lstStyle/>
        <a:p>
          <a:endParaRPr lang="en-US"/>
        </a:p>
      </dgm:t>
    </dgm:pt>
    <dgm:pt modelId="{C5664F50-066C-479C-ABFC-7CDFAD1F0B21}">
      <dgm:prSet/>
      <dgm:spPr/>
      <dgm:t>
        <a:bodyPr/>
        <a:lstStyle/>
        <a:p>
          <a:r>
            <a:rPr lang="en-US" b="0" i="0" dirty="0"/>
            <a:t>Apps should accommodate different resolution to provide greater user experience.</a:t>
          </a:r>
          <a:endParaRPr lang="en-US" dirty="0"/>
        </a:p>
      </dgm:t>
    </dgm:pt>
    <dgm:pt modelId="{E01C4790-1733-4B6A-A411-C44187FE9B09}" type="parTrans" cxnId="{B8B1AFAE-EBDF-4CCA-BFDF-DB440A6387FB}">
      <dgm:prSet/>
      <dgm:spPr/>
      <dgm:t>
        <a:bodyPr/>
        <a:lstStyle/>
        <a:p>
          <a:endParaRPr lang="en-US"/>
        </a:p>
      </dgm:t>
    </dgm:pt>
    <dgm:pt modelId="{B390C88F-CFF6-4680-AA02-76C26FDC0A4E}" type="sibTrans" cxnId="{B8B1AFAE-EBDF-4CCA-BFDF-DB440A6387FB}">
      <dgm:prSet/>
      <dgm:spPr/>
      <dgm:t>
        <a:bodyPr/>
        <a:lstStyle/>
        <a:p>
          <a:endParaRPr lang="en-US"/>
        </a:p>
      </dgm:t>
    </dgm:pt>
    <dgm:pt modelId="{1320E2AB-01FF-475C-8950-AC3729E57B25}">
      <dgm:prSet/>
      <dgm:spPr/>
      <dgm:t>
        <a:bodyPr/>
        <a:lstStyle/>
        <a:p>
          <a:r>
            <a:rPr lang="en-US" b="0" i="0"/>
            <a:t>Jetpack Compose as a modern toolkit for UI development with native support for responsive design.</a:t>
          </a:r>
          <a:endParaRPr lang="en-US"/>
        </a:p>
      </dgm:t>
    </dgm:pt>
    <dgm:pt modelId="{D442AACB-C3A5-4E44-B4BA-37E7BA92E0C2}" type="parTrans" cxnId="{8D37672A-F00D-43AB-AA77-561F464E4ECE}">
      <dgm:prSet/>
      <dgm:spPr/>
      <dgm:t>
        <a:bodyPr/>
        <a:lstStyle/>
        <a:p>
          <a:endParaRPr lang="en-US"/>
        </a:p>
      </dgm:t>
    </dgm:pt>
    <dgm:pt modelId="{E0A08A63-9BE2-4C91-875F-A5828E4AADBC}" type="sibTrans" cxnId="{8D37672A-F00D-43AB-AA77-561F464E4ECE}">
      <dgm:prSet/>
      <dgm:spPr/>
      <dgm:t>
        <a:bodyPr/>
        <a:lstStyle/>
        <a:p>
          <a:endParaRPr lang="en-US"/>
        </a:p>
      </dgm:t>
    </dgm:pt>
    <dgm:pt modelId="{662BEE17-B0DC-4A3A-BA22-CF6562CBE52F}" type="pres">
      <dgm:prSet presAssocID="{77A74F53-1B7F-4DFE-8566-C6039AFBD048}" presName="root" presStyleCnt="0">
        <dgm:presLayoutVars>
          <dgm:dir/>
          <dgm:resizeHandles val="exact"/>
        </dgm:presLayoutVars>
      </dgm:prSet>
      <dgm:spPr/>
    </dgm:pt>
    <dgm:pt modelId="{A7E0E87A-B03B-4032-822F-1F840C2340D7}" type="pres">
      <dgm:prSet presAssocID="{77A74F53-1B7F-4DFE-8566-C6039AFBD048}" presName="container" presStyleCnt="0">
        <dgm:presLayoutVars>
          <dgm:dir/>
          <dgm:resizeHandles val="exact"/>
        </dgm:presLayoutVars>
      </dgm:prSet>
      <dgm:spPr/>
    </dgm:pt>
    <dgm:pt modelId="{22FA600F-10A9-4476-93AA-36AC55B8441E}" type="pres">
      <dgm:prSet presAssocID="{B0979A8D-5AD0-4FEB-A26B-8E54C4DBFE39}" presName="compNode" presStyleCnt="0"/>
      <dgm:spPr/>
    </dgm:pt>
    <dgm:pt modelId="{FC81661A-2BE1-4951-9174-2CBAB30EBFDF}" type="pres">
      <dgm:prSet presAssocID="{B0979A8D-5AD0-4FEB-A26B-8E54C4DBFE39}" presName="iconBgRect" presStyleLbl="bgShp" presStyleIdx="0" presStyleCnt="4"/>
      <dgm:spPr/>
    </dgm:pt>
    <dgm:pt modelId="{B934B73C-716A-4BF8-9C01-15A082C997B9}" type="pres">
      <dgm:prSet presAssocID="{B0979A8D-5AD0-4FEB-A26B-8E54C4DBFE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59AD66AB-F660-4F88-86E1-63308C5FCA34}" type="pres">
      <dgm:prSet presAssocID="{B0979A8D-5AD0-4FEB-A26B-8E54C4DBFE39}" presName="spaceRect" presStyleCnt="0"/>
      <dgm:spPr/>
    </dgm:pt>
    <dgm:pt modelId="{450CB72F-54FC-4F98-A133-FC459FFE2DBD}" type="pres">
      <dgm:prSet presAssocID="{B0979A8D-5AD0-4FEB-A26B-8E54C4DBFE39}" presName="textRect" presStyleLbl="revTx" presStyleIdx="0" presStyleCnt="4">
        <dgm:presLayoutVars>
          <dgm:chMax val="1"/>
          <dgm:chPref val="1"/>
        </dgm:presLayoutVars>
      </dgm:prSet>
      <dgm:spPr/>
    </dgm:pt>
    <dgm:pt modelId="{53695297-4B17-4B1B-A85B-BE32CEC57110}" type="pres">
      <dgm:prSet presAssocID="{449468A7-59A3-44B5-92B8-D3B208214B48}" presName="sibTrans" presStyleLbl="sibTrans2D1" presStyleIdx="0" presStyleCnt="0"/>
      <dgm:spPr/>
    </dgm:pt>
    <dgm:pt modelId="{EB1C222B-C98B-4E8D-8D5B-711E233E488D}" type="pres">
      <dgm:prSet presAssocID="{859D2B1F-B91D-466B-823C-BEA0C196951D}" presName="compNode" presStyleCnt="0"/>
      <dgm:spPr/>
    </dgm:pt>
    <dgm:pt modelId="{CB07147F-40F4-44B6-9A94-2B4828465352}" type="pres">
      <dgm:prSet presAssocID="{859D2B1F-B91D-466B-823C-BEA0C196951D}" presName="iconBgRect" presStyleLbl="bgShp" presStyleIdx="1" presStyleCnt="4"/>
      <dgm:spPr/>
    </dgm:pt>
    <dgm:pt modelId="{4333A69E-6098-4236-ACB4-A1C460563B3D}" type="pres">
      <dgm:prSet presAssocID="{859D2B1F-B91D-466B-823C-BEA0C19695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FEDE322-D24C-444D-A55F-CBBF88FD2920}" type="pres">
      <dgm:prSet presAssocID="{859D2B1F-B91D-466B-823C-BEA0C196951D}" presName="spaceRect" presStyleCnt="0"/>
      <dgm:spPr/>
    </dgm:pt>
    <dgm:pt modelId="{F2843832-B9E5-4D82-BBD9-4F989EA3B9FB}" type="pres">
      <dgm:prSet presAssocID="{859D2B1F-B91D-466B-823C-BEA0C196951D}" presName="textRect" presStyleLbl="revTx" presStyleIdx="1" presStyleCnt="4">
        <dgm:presLayoutVars>
          <dgm:chMax val="1"/>
          <dgm:chPref val="1"/>
        </dgm:presLayoutVars>
      </dgm:prSet>
      <dgm:spPr/>
    </dgm:pt>
    <dgm:pt modelId="{E9F260C2-E658-4645-A16E-0E6999E0C750}" type="pres">
      <dgm:prSet presAssocID="{94969E38-92F7-4FE3-92D5-C4C31D4FB6C6}" presName="sibTrans" presStyleLbl="sibTrans2D1" presStyleIdx="0" presStyleCnt="0"/>
      <dgm:spPr/>
    </dgm:pt>
    <dgm:pt modelId="{FB3309F8-1B24-4157-8E5E-BF7A13BC082B}" type="pres">
      <dgm:prSet presAssocID="{C5664F50-066C-479C-ABFC-7CDFAD1F0B21}" presName="compNode" presStyleCnt="0"/>
      <dgm:spPr/>
    </dgm:pt>
    <dgm:pt modelId="{25E068D1-D2AB-42FC-BE5C-458FF130BB4E}" type="pres">
      <dgm:prSet presAssocID="{C5664F50-066C-479C-ABFC-7CDFAD1F0B21}" presName="iconBgRect" presStyleLbl="bgShp" presStyleIdx="2" presStyleCnt="4"/>
      <dgm:spPr/>
    </dgm:pt>
    <dgm:pt modelId="{AA20CB23-526F-43B6-B9C3-D517DF202C0A}" type="pres">
      <dgm:prSet presAssocID="{C5664F50-066C-479C-ABFC-7CDFAD1F0B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569D53D-0A74-44BF-A26D-B9139E15065D}" type="pres">
      <dgm:prSet presAssocID="{C5664F50-066C-479C-ABFC-7CDFAD1F0B21}" presName="spaceRect" presStyleCnt="0"/>
      <dgm:spPr/>
    </dgm:pt>
    <dgm:pt modelId="{459646E9-894F-4F54-8FC3-D316710C1606}" type="pres">
      <dgm:prSet presAssocID="{C5664F50-066C-479C-ABFC-7CDFAD1F0B21}" presName="textRect" presStyleLbl="revTx" presStyleIdx="2" presStyleCnt="4">
        <dgm:presLayoutVars>
          <dgm:chMax val="1"/>
          <dgm:chPref val="1"/>
        </dgm:presLayoutVars>
      </dgm:prSet>
      <dgm:spPr/>
    </dgm:pt>
    <dgm:pt modelId="{76134585-5FD5-438F-8DC2-BCB4978DF45B}" type="pres">
      <dgm:prSet presAssocID="{B390C88F-CFF6-4680-AA02-76C26FDC0A4E}" presName="sibTrans" presStyleLbl="sibTrans2D1" presStyleIdx="0" presStyleCnt="0"/>
      <dgm:spPr/>
    </dgm:pt>
    <dgm:pt modelId="{4EF14C7A-821F-44A6-9914-29B3A08239AF}" type="pres">
      <dgm:prSet presAssocID="{1320E2AB-01FF-475C-8950-AC3729E57B25}" presName="compNode" presStyleCnt="0"/>
      <dgm:spPr/>
    </dgm:pt>
    <dgm:pt modelId="{2CF8A23B-BA49-439F-9A01-DB2A516AE7E1}" type="pres">
      <dgm:prSet presAssocID="{1320E2AB-01FF-475C-8950-AC3729E57B25}" presName="iconBgRect" presStyleLbl="bgShp" presStyleIdx="3" presStyleCnt="4"/>
      <dgm:spPr/>
    </dgm:pt>
    <dgm:pt modelId="{E27C30FB-4BF7-4A0C-A209-6C0A1AC2C0D0}" type="pres">
      <dgm:prSet presAssocID="{1320E2AB-01FF-475C-8950-AC3729E57B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93BC5659-ED8C-4657-943D-A3B1BD87185E}" type="pres">
      <dgm:prSet presAssocID="{1320E2AB-01FF-475C-8950-AC3729E57B25}" presName="spaceRect" presStyleCnt="0"/>
      <dgm:spPr/>
    </dgm:pt>
    <dgm:pt modelId="{D4B95DA2-37BE-49C6-BB8E-CCE6F4D87841}" type="pres">
      <dgm:prSet presAssocID="{1320E2AB-01FF-475C-8950-AC3729E57B2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0FC1818-88C1-4260-B264-9D85A8017BAE}" type="presOf" srcId="{B390C88F-CFF6-4680-AA02-76C26FDC0A4E}" destId="{76134585-5FD5-438F-8DC2-BCB4978DF45B}" srcOrd="0" destOrd="0" presId="urn:microsoft.com/office/officeart/2018/2/layout/IconCircleList"/>
    <dgm:cxn modelId="{188BFB26-5847-451E-A6BB-FBE98E6CDEA4}" type="presOf" srcId="{B0979A8D-5AD0-4FEB-A26B-8E54C4DBFE39}" destId="{450CB72F-54FC-4F98-A133-FC459FFE2DBD}" srcOrd="0" destOrd="0" presId="urn:microsoft.com/office/officeart/2018/2/layout/IconCircleList"/>
    <dgm:cxn modelId="{8D37672A-F00D-43AB-AA77-561F464E4ECE}" srcId="{77A74F53-1B7F-4DFE-8566-C6039AFBD048}" destId="{1320E2AB-01FF-475C-8950-AC3729E57B25}" srcOrd="3" destOrd="0" parTransId="{D442AACB-C3A5-4E44-B4BA-37E7BA92E0C2}" sibTransId="{E0A08A63-9BE2-4C91-875F-A5828E4AADBC}"/>
    <dgm:cxn modelId="{81781F95-DC04-44AE-B7A9-0C9B743ABB5E}" type="presOf" srcId="{1320E2AB-01FF-475C-8950-AC3729E57B25}" destId="{D4B95DA2-37BE-49C6-BB8E-CCE6F4D87841}" srcOrd="0" destOrd="0" presId="urn:microsoft.com/office/officeart/2018/2/layout/IconCircleList"/>
    <dgm:cxn modelId="{F5CDEC97-4F32-4FA4-9E04-EA500C0A5178}" type="presOf" srcId="{449468A7-59A3-44B5-92B8-D3B208214B48}" destId="{53695297-4B17-4B1B-A85B-BE32CEC57110}" srcOrd="0" destOrd="0" presId="urn:microsoft.com/office/officeart/2018/2/layout/IconCircleList"/>
    <dgm:cxn modelId="{7224229D-6421-44D5-AC33-D3D2ABF7F2A0}" type="presOf" srcId="{C5664F50-066C-479C-ABFC-7CDFAD1F0B21}" destId="{459646E9-894F-4F54-8FC3-D316710C1606}" srcOrd="0" destOrd="0" presId="urn:microsoft.com/office/officeart/2018/2/layout/IconCircleList"/>
    <dgm:cxn modelId="{5A2E55A9-F9BC-4BF9-B4E7-EA08D59F6A0A}" type="presOf" srcId="{94969E38-92F7-4FE3-92D5-C4C31D4FB6C6}" destId="{E9F260C2-E658-4645-A16E-0E6999E0C750}" srcOrd="0" destOrd="0" presId="urn:microsoft.com/office/officeart/2018/2/layout/IconCircleList"/>
    <dgm:cxn modelId="{D4A4B6A9-0B60-4F70-87FF-C89AADD83C06}" srcId="{77A74F53-1B7F-4DFE-8566-C6039AFBD048}" destId="{859D2B1F-B91D-466B-823C-BEA0C196951D}" srcOrd="1" destOrd="0" parTransId="{FB6AF77A-4D2C-4E4A-9F36-26B8C18E82EC}" sibTransId="{94969E38-92F7-4FE3-92D5-C4C31D4FB6C6}"/>
    <dgm:cxn modelId="{B8B1AFAE-EBDF-4CCA-BFDF-DB440A6387FB}" srcId="{77A74F53-1B7F-4DFE-8566-C6039AFBD048}" destId="{C5664F50-066C-479C-ABFC-7CDFAD1F0B21}" srcOrd="2" destOrd="0" parTransId="{E01C4790-1733-4B6A-A411-C44187FE9B09}" sibTransId="{B390C88F-CFF6-4680-AA02-76C26FDC0A4E}"/>
    <dgm:cxn modelId="{C13FB6B1-66B2-4006-9010-02E1B5A3047A}" srcId="{77A74F53-1B7F-4DFE-8566-C6039AFBD048}" destId="{B0979A8D-5AD0-4FEB-A26B-8E54C4DBFE39}" srcOrd="0" destOrd="0" parTransId="{CC83C961-201A-42E9-9D1F-4FD3B5E12B5A}" sibTransId="{449468A7-59A3-44B5-92B8-D3B208214B48}"/>
    <dgm:cxn modelId="{A302F0B9-5F53-4F6A-B229-BB8914F45563}" type="presOf" srcId="{859D2B1F-B91D-466B-823C-BEA0C196951D}" destId="{F2843832-B9E5-4D82-BBD9-4F989EA3B9FB}" srcOrd="0" destOrd="0" presId="urn:microsoft.com/office/officeart/2018/2/layout/IconCircleList"/>
    <dgm:cxn modelId="{1AF7DAC4-81B1-4889-BE00-33F5BBE76A00}" type="presOf" srcId="{77A74F53-1B7F-4DFE-8566-C6039AFBD048}" destId="{662BEE17-B0DC-4A3A-BA22-CF6562CBE52F}" srcOrd="0" destOrd="0" presId="urn:microsoft.com/office/officeart/2018/2/layout/IconCircleList"/>
    <dgm:cxn modelId="{E5E3EFE4-A938-467C-A671-A072E29C6691}" type="presParOf" srcId="{662BEE17-B0DC-4A3A-BA22-CF6562CBE52F}" destId="{A7E0E87A-B03B-4032-822F-1F840C2340D7}" srcOrd="0" destOrd="0" presId="urn:microsoft.com/office/officeart/2018/2/layout/IconCircleList"/>
    <dgm:cxn modelId="{BEB5C83C-C6C9-45FD-9927-D2A56AB309EC}" type="presParOf" srcId="{A7E0E87A-B03B-4032-822F-1F840C2340D7}" destId="{22FA600F-10A9-4476-93AA-36AC55B8441E}" srcOrd="0" destOrd="0" presId="urn:microsoft.com/office/officeart/2018/2/layout/IconCircleList"/>
    <dgm:cxn modelId="{CDE2CDFE-44DC-4119-8BB1-293A5A97E64E}" type="presParOf" srcId="{22FA600F-10A9-4476-93AA-36AC55B8441E}" destId="{FC81661A-2BE1-4951-9174-2CBAB30EBFDF}" srcOrd="0" destOrd="0" presId="urn:microsoft.com/office/officeart/2018/2/layout/IconCircleList"/>
    <dgm:cxn modelId="{6DF6CFD3-7F12-42D8-8F75-B5DFB6F3AE63}" type="presParOf" srcId="{22FA600F-10A9-4476-93AA-36AC55B8441E}" destId="{B934B73C-716A-4BF8-9C01-15A082C997B9}" srcOrd="1" destOrd="0" presId="urn:microsoft.com/office/officeart/2018/2/layout/IconCircleList"/>
    <dgm:cxn modelId="{7D6226F8-AFB9-4422-8A45-FB9FDFE371DB}" type="presParOf" srcId="{22FA600F-10A9-4476-93AA-36AC55B8441E}" destId="{59AD66AB-F660-4F88-86E1-63308C5FCA34}" srcOrd="2" destOrd="0" presId="urn:microsoft.com/office/officeart/2018/2/layout/IconCircleList"/>
    <dgm:cxn modelId="{CE43CC09-2CB2-481A-9FEC-F5D3E2BB94F1}" type="presParOf" srcId="{22FA600F-10A9-4476-93AA-36AC55B8441E}" destId="{450CB72F-54FC-4F98-A133-FC459FFE2DBD}" srcOrd="3" destOrd="0" presId="urn:microsoft.com/office/officeart/2018/2/layout/IconCircleList"/>
    <dgm:cxn modelId="{E9BCE2DB-31BA-4FEB-8B39-995267FFBA60}" type="presParOf" srcId="{A7E0E87A-B03B-4032-822F-1F840C2340D7}" destId="{53695297-4B17-4B1B-A85B-BE32CEC57110}" srcOrd="1" destOrd="0" presId="urn:microsoft.com/office/officeart/2018/2/layout/IconCircleList"/>
    <dgm:cxn modelId="{52F546BF-F2DB-4E6E-ACCD-2EADB6B5AA90}" type="presParOf" srcId="{A7E0E87A-B03B-4032-822F-1F840C2340D7}" destId="{EB1C222B-C98B-4E8D-8D5B-711E233E488D}" srcOrd="2" destOrd="0" presId="urn:microsoft.com/office/officeart/2018/2/layout/IconCircleList"/>
    <dgm:cxn modelId="{75C67D9D-E66E-4769-9FEC-2A891D9537E4}" type="presParOf" srcId="{EB1C222B-C98B-4E8D-8D5B-711E233E488D}" destId="{CB07147F-40F4-44B6-9A94-2B4828465352}" srcOrd="0" destOrd="0" presId="urn:microsoft.com/office/officeart/2018/2/layout/IconCircleList"/>
    <dgm:cxn modelId="{BF62A1FD-8484-4F16-8673-9B27798696E4}" type="presParOf" srcId="{EB1C222B-C98B-4E8D-8D5B-711E233E488D}" destId="{4333A69E-6098-4236-ACB4-A1C460563B3D}" srcOrd="1" destOrd="0" presId="urn:microsoft.com/office/officeart/2018/2/layout/IconCircleList"/>
    <dgm:cxn modelId="{A771A674-23D3-44C8-9CA7-AA34B02FB3ED}" type="presParOf" srcId="{EB1C222B-C98B-4E8D-8D5B-711E233E488D}" destId="{4FEDE322-D24C-444D-A55F-CBBF88FD2920}" srcOrd="2" destOrd="0" presId="urn:microsoft.com/office/officeart/2018/2/layout/IconCircleList"/>
    <dgm:cxn modelId="{C6A8953D-6E21-4DFD-B0C1-9D9067B4FC86}" type="presParOf" srcId="{EB1C222B-C98B-4E8D-8D5B-711E233E488D}" destId="{F2843832-B9E5-4D82-BBD9-4F989EA3B9FB}" srcOrd="3" destOrd="0" presId="urn:microsoft.com/office/officeart/2018/2/layout/IconCircleList"/>
    <dgm:cxn modelId="{FBFB6011-22E6-435D-844F-028AAE770BE5}" type="presParOf" srcId="{A7E0E87A-B03B-4032-822F-1F840C2340D7}" destId="{E9F260C2-E658-4645-A16E-0E6999E0C750}" srcOrd="3" destOrd="0" presId="urn:microsoft.com/office/officeart/2018/2/layout/IconCircleList"/>
    <dgm:cxn modelId="{F46A60BE-FC63-4E76-BDE7-515838707CA5}" type="presParOf" srcId="{A7E0E87A-B03B-4032-822F-1F840C2340D7}" destId="{FB3309F8-1B24-4157-8E5E-BF7A13BC082B}" srcOrd="4" destOrd="0" presId="urn:microsoft.com/office/officeart/2018/2/layout/IconCircleList"/>
    <dgm:cxn modelId="{50875BAA-4B28-45DD-B930-DBD7E4453B5D}" type="presParOf" srcId="{FB3309F8-1B24-4157-8E5E-BF7A13BC082B}" destId="{25E068D1-D2AB-42FC-BE5C-458FF130BB4E}" srcOrd="0" destOrd="0" presId="urn:microsoft.com/office/officeart/2018/2/layout/IconCircleList"/>
    <dgm:cxn modelId="{EE4117EE-D0CF-49E6-B60D-88F78B4FC9AB}" type="presParOf" srcId="{FB3309F8-1B24-4157-8E5E-BF7A13BC082B}" destId="{AA20CB23-526F-43B6-B9C3-D517DF202C0A}" srcOrd="1" destOrd="0" presId="urn:microsoft.com/office/officeart/2018/2/layout/IconCircleList"/>
    <dgm:cxn modelId="{66D3F5D6-873B-4C38-A4C6-CBB3B85D3B65}" type="presParOf" srcId="{FB3309F8-1B24-4157-8E5E-BF7A13BC082B}" destId="{3569D53D-0A74-44BF-A26D-B9139E15065D}" srcOrd="2" destOrd="0" presId="urn:microsoft.com/office/officeart/2018/2/layout/IconCircleList"/>
    <dgm:cxn modelId="{02E17753-3FEB-4F71-B3E4-CD2575A480EA}" type="presParOf" srcId="{FB3309F8-1B24-4157-8E5E-BF7A13BC082B}" destId="{459646E9-894F-4F54-8FC3-D316710C1606}" srcOrd="3" destOrd="0" presId="urn:microsoft.com/office/officeart/2018/2/layout/IconCircleList"/>
    <dgm:cxn modelId="{31AA0C04-2CFB-434C-BFB2-12FC5564690E}" type="presParOf" srcId="{A7E0E87A-B03B-4032-822F-1F840C2340D7}" destId="{76134585-5FD5-438F-8DC2-BCB4978DF45B}" srcOrd="5" destOrd="0" presId="urn:microsoft.com/office/officeart/2018/2/layout/IconCircleList"/>
    <dgm:cxn modelId="{3A2992A2-40C3-44E9-AE72-E2A1FCD71FF1}" type="presParOf" srcId="{A7E0E87A-B03B-4032-822F-1F840C2340D7}" destId="{4EF14C7A-821F-44A6-9914-29B3A08239AF}" srcOrd="6" destOrd="0" presId="urn:microsoft.com/office/officeart/2018/2/layout/IconCircleList"/>
    <dgm:cxn modelId="{4AEE980C-415E-4DFE-A2E6-5943757C6864}" type="presParOf" srcId="{4EF14C7A-821F-44A6-9914-29B3A08239AF}" destId="{2CF8A23B-BA49-439F-9A01-DB2A516AE7E1}" srcOrd="0" destOrd="0" presId="urn:microsoft.com/office/officeart/2018/2/layout/IconCircleList"/>
    <dgm:cxn modelId="{7E30370D-76F3-4BA9-B301-8BD2FABB7743}" type="presParOf" srcId="{4EF14C7A-821F-44A6-9914-29B3A08239AF}" destId="{E27C30FB-4BF7-4A0C-A209-6C0A1AC2C0D0}" srcOrd="1" destOrd="0" presId="urn:microsoft.com/office/officeart/2018/2/layout/IconCircleList"/>
    <dgm:cxn modelId="{9EBDAC46-6952-4C92-9EA9-76ECB9680C57}" type="presParOf" srcId="{4EF14C7A-821F-44A6-9914-29B3A08239AF}" destId="{93BC5659-ED8C-4657-943D-A3B1BD87185E}" srcOrd="2" destOrd="0" presId="urn:microsoft.com/office/officeart/2018/2/layout/IconCircleList"/>
    <dgm:cxn modelId="{4EA82A43-5BD3-4F55-9B86-46E1B1582DB7}" type="presParOf" srcId="{4EF14C7A-821F-44A6-9914-29B3A08239AF}" destId="{D4B95DA2-37BE-49C6-BB8E-CCE6F4D8784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5A6767-7637-4C1D-BC38-45D763A12C9D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DFAE95A-DC4B-427C-A7E2-0847105ECA0D}">
      <dgm:prSet/>
      <dgm:spPr/>
      <dgm:t>
        <a:bodyPr/>
        <a:lstStyle/>
        <a:p>
          <a:r>
            <a:rPr lang="en-US" b="0" i="0" dirty="0"/>
            <a:t>App-level composable: The root composable that takes up the entire space allocated to the app. It serves as the main container for all other </a:t>
          </a:r>
          <a:r>
            <a:rPr lang="en-US" b="0" i="0" dirty="0" err="1"/>
            <a:t>composables</a:t>
          </a:r>
          <a:r>
            <a:rPr lang="en-US" b="0" i="0" dirty="0"/>
            <a:t>. This composable is responsible for the overall structure and responsiveness of the app’s UI.</a:t>
          </a:r>
          <a:endParaRPr lang="en-US" dirty="0"/>
        </a:p>
      </dgm:t>
    </dgm:pt>
    <dgm:pt modelId="{76BB38B8-B87F-45A2-BB82-A0E73DC39B31}" type="parTrans" cxnId="{40573C96-B638-4892-97C8-DD6AF1F0112D}">
      <dgm:prSet/>
      <dgm:spPr/>
      <dgm:t>
        <a:bodyPr/>
        <a:lstStyle/>
        <a:p>
          <a:endParaRPr lang="en-US"/>
        </a:p>
      </dgm:t>
    </dgm:pt>
    <dgm:pt modelId="{91FA0810-C3E1-4AE6-9451-F7FB6547FA16}" type="sibTrans" cxnId="{40573C96-B638-4892-97C8-DD6AF1F0112D}">
      <dgm:prSet/>
      <dgm:spPr/>
      <dgm:t>
        <a:bodyPr/>
        <a:lstStyle/>
        <a:p>
          <a:endParaRPr lang="en-US"/>
        </a:p>
      </dgm:t>
    </dgm:pt>
    <dgm:pt modelId="{4F2C16B3-42FC-4C7C-A090-1D37EFA22D78}">
      <dgm:prSet/>
      <dgm:spPr/>
      <dgm:t>
        <a:bodyPr/>
        <a:lstStyle/>
        <a:p>
          <a:r>
            <a:rPr lang="en-US" b="0" i="0" dirty="0"/>
            <a:t>Screen-level composable: A composable that resides within the app-level composable. It occupies the full space available to the app, generally representing specific sections or screens within the app. Each screen-level composable typically corresponds to a destination when navigating through the app.</a:t>
          </a:r>
          <a:endParaRPr lang="en-US" dirty="0"/>
        </a:p>
      </dgm:t>
    </dgm:pt>
    <dgm:pt modelId="{46D6F74D-032F-43A6-A4AD-B16665F51B94}" type="parTrans" cxnId="{74E8D520-C727-4EAA-880C-A9153C77AC4D}">
      <dgm:prSet/>
      <dgm:spPr/>
      <dgm:t>
        <a:bodyPr/>
        <a:lstStyle/>
        <a:p>
          <a:endParaRPr lang="en-US"/>
        </a:p>
      </dgm:t>
    </dgm:pt>
    <dgm:pt modelId="{C8F51F6B-43B6-4BD1-B2D5-F42DD5BB88CF}" type="sibTrans" cxnId="{74E8D520-C727-4EAA-880C-A9153C77AC4D}">
      <dgm:prSet/>
      <dgm:spPr/>
      <dgm:t>
        <a:bodyPr/>
        <a:lstStyle/>
        <a:p>
          <a:endParaRPr lang="en-US"/>
        </a:p>
      </dgm:t>
    </dgm:pt>
    <dgm:pt modelId="{48390CA1-58A2-4F0A-8A2E-B9965691E5E5}">
      <dgm:prSet/>
      <dgm:spPr/>
      <dgm:t>
        <a:bodyPr/>
        <a:lstStyle/>
        <a:p>
          <a:r>
            <a:rPr lang="en-US" b="0" i="0" dirty="0"/>
            <a:t>Individual </a:t>
          </a:r>
          <a:r>
            <a:rPr lang="en-US" b="0" i="0" dirty="0" err="1"/>
            <a:t>composables</a:t>
          </a:r>
          <a:r>
            <a:rPr lang="en-US" b="0" i="0" dirty="0"/>
            <a:t>: These include all other </a:t>
          </a:r>
          <a:r>
            <a:rPr lang="en-US" b="0" i="0" dirty="0" err="1"/>
            <a:t>composables</a:t>
          </a:r>
          <a:r>
            <a:rPr lang="en-US" b="0" i="0" dirty="0"/>
            <a:t> inside the screen-level </a:t>
          </a:r>
          <a:r>
            <a:rPr lang="en-US" b="0" i="0" dirty="0" err="1"/>
            <a:t>composables</a:t>
          </a:r>
          <a:r>
            <a:rPr lang="en-US" b="0" i="0" dirty="0"/>
            <a:t>. They can represent smaller UI elements (like buttons or text), reusable content groups, or other </a:t>
          </a:r>
          <a:r>
            <a:rPr lang="en-US" b="0" i="0" dirty="0" err="1"/>
            <a:t>composables</a:t>
          </a:r>
          <a:r>
            <a:rPr lang="en-US" b="0" i="0" dirty="0"/>
            <a:t> designed to form the detailed structure of each screen.</a:t>
          </a:r>
          <a:endParaRPr lang="en-US" dirty="0"/>
        </a:p>
      </dgm:t>
    </dgm:pt>
    <dgm:pt modelId="{9B1ABBCF-4D3A-44FD-98B3-E076072568C5}" type="parTrans" cxnId="{103D3819-7A70-43FE-8E9A-AC033E8C111E}">
      <dgm:prSet/>
      <dgm:spPr/>
      <dgm:t>
        <a:bodyPr/>
        <a:lstStyle/>
        <a:p>
          <a:endParaRPr lang="en-US"/>
        </a:p>
      </dgm:t>
    </dgm:pt>
    <dgm:pt modelId="{7E7451F4-FB31-4011-9D01-B4D62EAE5196}" type="sibTrans" cxnId="{103D3819-7A70-43FE-8E9A-AC033E8C111E}">
      <dgm:prSet/>
      <dgm:spPr/>
      <dgm:t>
        <a:bodyPr/>
        <a:lstStyle/>
        <a:p>
          <a:endParaRPr lang="en-US"/>
        </a:p>
      </dgm:t>
    </dgm:pt>
    <dgm:pt modelId="{7D11EB0A-DC46-2141-8FC1-DEC305BE538F}" type="pres">
      <dgm:prSet presAssocID="{DE5A6767-7637-4C1D-BC38-45D763A12C9D}" presName="vert0" presStyleCnt="0">
        <dgm:presLayoutVars>
          <dgm:dir/>
          <dgm:animOne val="branch"/>
          <dgm:animLvl val="lvl"/>
        </dgm:presLayoutVars>
      </dgm:prSet>
      <dgm:spPr/>
    </dgm:pt>
    <dgm:pt modelId="{11DF1D96-928F-C442-AAFE-3AFB95FE3ACD}" type="pres">
      <dgm:prSet presAssocID="{DDFAE95A-DC4B-427C-A7E2-0847105ECA0D}" presName="thickLine" presStyleLbl="alignNode1" presStyleIdx="0" presStyleCnt="3"/>
      <dgm:spPr/>
    </dgm:pt>
    <dgm:pt modelId="{F36E4AAB-077B-5D4F-9494-FF2EC36749EF}" type="pres">
      <dgm:prSet presAssocID="{DDFAE95A-DC4B-427C-A7E2-0847105ECA0D}" presName="horz1" presStyleCnt="0"/>
      <dgm:spPr/>
    </dgm:pt>
    <dgm:pt modelId="{176F9576-2943-CC4B-9E51-17B43AFC019F}" type="pres">
      <dgm:prSet presAssocID="{DDFAE95A-DC4B-427C-A7E2-0847105ECA0D}" presName="tx1" presStyleLbl="revTx" presStyleIdx="0" presStyleCnt="3"/>
      <dgm:spPr/>
    </dgm:pt>
    <dgm:pt modelId="{1B43DADE-F1B1-FA48-8DD3-C3F73B03DEDB}" type="pres">
      <dgm:prSet presAssocID="{DDFAE95A-DC4B-427C-A7E2-0847105ECA0D}" presName="vert1" presStyleCnt="0"/>
      <dgm:spPr/>
    </dgm:pt>
    <dgm:pt modelId="{49D4249E-45FC-304B-8DE7-11ABE561182F}" type="pres">
      <dgm:prSet presAssocID="{4F2C16B3-42FC-4C7C-A090-1D37EFA22D78}" presName="thickLine" presStyleLbl="alignNode1" presStyleIdx="1" presStyleCnt="3"/>
      <dgm:spPr/>
    </dgm:pt>
    <dgm:pt modelId="{8D84451A-652E-F34C-9962-AEC23B9F5A05}" type="pres">
      <dgm:prSet presAssocID="{4F2C16B3-42FC-4C7C-A090-1D37EFA22D78}" presName="horz1" presStyleCnt="0"/>
      <dgm:spPr/>
    </dgm:pt>
    <dgm:pt modelId="{D9731E92-B090-DA44-9E38-226005C934BC}" type="pres">
      <dgm:prSet presAssocID="{4F2C16B3-42FC-4C7C-A090-1D37EFA22D78}" presName="tx1" presStyleLbl="revTx" presStyleIdx="1" presStyleCnt="3"/>
      <dgm:spPr/>
    </dgm:pt>
    <dgm:pt modelId="{75593765-2A57-FF46-A1F9-F030801F209C}" type="pres">
      <dgm:prSet presAssocID="{4F2C16B3-42FC-4C7C-A090-1D37EFA22D78}" presName="vert1" presStyleCnt="0"/>
      <dgm:spPr/>
    </dgm:pt>
    <dgm:pt modelId="{D02695D0-CFAA-674A-AB06-3FE8FECD398E}" type="pres">
      <dgm:prSet presAssocID="{48390CA1-58A2-4F0A-8A2E-B9965691E5E5}" presName="thickLine" presStyleLbl="alignNode1" presStyleIdx="2" presStyleCnt="3"/>
      <dgm:spPr/>
    </dgm:pt>
    <dgm:pt modelId="{AB17B894-D619-C545-9E4C-431B6852DE78}" type="pres">
      <dgm:prSet presAssocID="{48390CA1-58A2-4F0A-8A2E-B9965691E5E5}" presName="horz1" presStyleCnt="0"/>
      <dgm:spPr/>
    </dgm:pt>
    <dgm:pt modelId="{D6F5B126-7F44-5149-9F42-C487FEDABA31}" type="pres">
      <dgm:prSet presAssocID="{48390CA1-58A2-4F0A-8A2E-B9965691E5E5}" presName="tx1" presStyleLbl="revTx" presStyleIdx="2" presStyleCnt="3"/>
      <dgm:spPr/>
    </dgm:pt>
    <dgm:pt modelId="{138461F6-AA76-5345-86F1-DE3BB747D801}" type="pres">
      <dgm:prSet presAssocID="{48390CA1-58A2-4F0A-8A2E-B9965691E5E5}" presName="vert1" presStyleCnt="0"/>
      <dgm:spPr/>
    </dgm:pt>
  </dgm:ptLst>
  <dgm:cxnLst>
    <dgm:cxn modelId="{103D3819-7A70-43FE-8E9A-AC033E8C111E}" srcId="{DE5A6767-7637-4C1D-BC38-45D763A12C9D}" destId="{48390CA1-58A2-4F0A-8A2E-B9965691E5E5}" srcOrd="2" destOrd="0" parTransId="{9B1ABBCF-4D3A-44FD-98B3-E076072568C5}" sibTransId="{7E7451F4-FB31-4011-9D01-B4D62EAE5196}"/>
    <dgm:cxn modelId="{74E8D520-C727-4EAA-880C-A9153C77AC4D}" srcId="{DE5A6767-7637-4C1D-BC38-45D763A12C9D}" destId="{4F2C16B3-42FC-4C7C-A090-1D37EFA22D78}" srcOrd="1" destOrd="0" parTransId="{46D6F74D-032F-43A6-A4AD-B16665F51B94}" sibTransId="{C8F51F6B-43B6-4BD1-B2D5-F42DD5BB88CF}"/>
    <dgm:cxn modelId="{A6BEB769-C90A-684C-B522-28F33CB8F95B}" type="presOf" srcId="{DDFAE95A-DC4B-427C-A7E2-0847105ECA0D}" destId="{176F9576-2943-CC4B-9E51-17B43AFC019F}" srcOrd="0" destOrd="0" presId="urn:microsoft.com/office/officeart/2008/layout/LinedList"/>
    <dgm:cxn modelId="{40573C96-B638-4892-97C8-DD6AF1F0112D}" srcId="{DE5A6767-7637-4C1D-BC38-45D763A12C9D}" destId="{DDFAE95A-DC4B-427C-A7E2-0847105ECA0D}" srcOrd="0" destOrd="0" parTransId="{76BB38B8-B87F-45A2-BB82-A0E73DC39B31}" sibTransId="{91FA0810-C3E1-4AE6-9451-F7FB6547FA16}"/>
    <dgm:cxn modelId="{EDF787CB-409A-D142-837E-8C55656864D6}" type="presOf" srcId="{4F2C16B3-42FC-4C7C-A090-1D37EFA22D78}" destId="{D9731E92-B090-DA44-9E38-226005C934BC}" srcOrd="0" destOrd="0" presId="urn:microsoft.com/office/officeart/2008/layout/LinedList"/>
    <dgm:cxn modelId="{A5553BEB-CFAF-864C-8D02-4D8DC8CAF6CB}" type="presOf" srcId="{DE5A6767-7637-4C1D-BC38-45D763A12C9D}" destId="{7D11EB0A-DC46-2141-8FC1-DEC305BE538F}" srcOrd="0" destOrd="0" presId="urn:microsoft.com/office/officeart/2008/layout/LinedList"/>
    <dgm:cxn modelId="{C81AD2EC-15D7-B643-AAA9-B70395FE6F72}" type="presOf" srcId="{48390CA1-58A2-4F0A-8A2E-B9965691E5E5}" destId="{D6F5B126-7F44-5149-9F42-C487FEDABA31}" srcOrd="0" destOrd="0" presId="urn:microsoft.com/office/officeart/2008/layout/LinedList"/>
    <dgm:cxn modelId="{EA0889A4-E936-9B4C-98C7-723549A3BC93}" type="presParOf" srcId="{7D11EB0A-DC46-2141-8FC1-DEC305BE538F}" destId="{11DF1D96-928F-C442-AAFE-3AFB95FE3ACD}" srcOrd="0" destOrd="0" presId="urn:microsoft.com/office/officeart/2008/layout/LinedList"/>
    <dgm:cxn modelId="{445CC4E7-1E3E-F943-8994-E297E976180C}" type="presParOf" srcId="{7D11EB0A-DC46-2141-8FC1-DEC305BE538F}" destId="{F36E4AAB-077B-5D4F-9494-FF2EC36749EF}" srcOrd="1" destOrd="0" presId="urn:microsoft.com/office/officeart/2008/layout/LinedList"/>
    <dgm:cxn modelId="{330100AA-5B3C-8B42-83D1-9E94760935A2}" type="presParOf" srcId="{F36E4AAB-077B-5D4F-9494-FF2EC36749EF}" destId="{176F9576-2943-CC4B-9E51-17B43AFC019F}" srcOrd="0" destOrd="0" presId="urn:microsoft.com/office/officeart/2008/layout/LinedList"/>
    <dgm:cxn modelId="{6BAADDF2-DBBB-E34F-803A-ABBFFBBA8172}" type="presParOf" srcId="{F36E4AAB-077B-5D4F-9494-FF2EC36749EF}" destId="{1B43DADE-F1B1-FA48-8DD3-C3F73B03DEDB}" srcOrd="1" destOrd="0" presId="urn:microsoft.com/office/officeart/2008/layout/LinedList"/>
    <dgm:cxn modelId="{6AC42B0C-6FCE-DF43-991E-8362A9A852AE}" type="presParOf" srcId="{7D11EB0A-DC46-2141-8FC1-DEC305BE538F}" destId="{49D4249E-45FC-304B-8DE7-11ABE561182F}" srcOrd="2" destOrd="0" presId="urn:microsoft.com/office/officeart/2008/layout/LinedList"/>
    <dgm:cxn modelId="{53C29165-1E4B-414D-85A3-891D7FE77E3D}" type="presParOf" srcId="{7D11EB0A-DC46-2141-8FC1-DEC305BE538F}" destId="{8D84451A-652E-F34C-9962-AEC23B9F5A05}" srcOrd="3" destOrd="0" presId="urn:microsoft.com/office/officeart/2008/layout/LinedList"/>
    <dgm:cxn modelId="{5E24416B-4077-B141-AD83-87FEA380FC4E}" type="presParOf" srcId="{8D84451A-652E-F34C-9962-AEC23B9F5A05}" destId="{D9731E92-B090-DA44-9E38-226005C934BC}" srcOrd="0" destOrd="0" presId="urn:microsoft.com/office/officeart/2008/layout/LinedList"/>
    <dgm:cxn modelId="{3D01125C-FC3A-4749-B4A9-792971CBF4AD}" type="presParOf" srcId="{8D84451A-652E-F34C-9962-AEC23B9F5A05}" destId="{75593765-2A57-FF46-A1F9-F030801F209C}" srcOrd="1" destOrd="0" presId="urn:microsoft.com/office/officeart/2008/layout/LinedList"/>
    <dgm:cxn modelId="{A73AD2C8-1B25-3940-9561-5711BA37A139}" type="presParOf" srcId="{7D11EB0A-DC46-2141-8FC1-DEC305BE538F}" destId="{D02695D0-CFAA-674A-AB06-3FE8FECD398E}" srcOrd="4" destOrd="0" presId="urn:microsoft.com/office/officeart/2008/layout/LinedList"/>
    <dgm:cxn modelId="{FF64E6A2-AE77-4545-8BC7-13C4A7423688}" type="presParOf" srcId="{7D11EB0A-DC46-2141-8FC1-DEC305BE538F}" destId="{AB17B894-D619-C545-9E4C-431B6852DE78}" srcOrd="5" destOrd="0" presId="urn:microsoft.com/office/officeart/2008/layout/LinedList"/>
    <dgm:cxn modelId="{E6986A0E-E11A-D54B-8604-1CBF4008946D}" type="presParOf" srcId="{AB17B894-D619-C545-9E4C-431B6852DE78}" destId="{D6F5B126-7F44-5149-9F42-C487FEDABA31}" srcOrd="0" destOrd="0" presId="urn:microsoft.com/office/officeart/2008/layout/LinedList"/>
    <dgm:cxn modelId="{512CAB98-CD1F-8247-8101-6E882A9297CD}" type="presParOf" srcId="{AB17B894-D619-C545-9E4C-431B6852DE78}" destId="{138461F6-AA76-5345-86F1-DE3BB747D80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1661A-2BE1-4951-9174-2CBAB30EBFDF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4B73C-716A-4BF8-9C01-15A082C997B9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CB72F-54FC-4F98-A133-FC459FFE2DBD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Apps need to run on variety of devices from watches to tablet.</a:t>
          </a:r>
          <a:endParaRPr lang="en-US" sz="1900" kern="1200"/>
        </a:p>
      </dsp:txBody>
      <dsp:txXfrm>
        <a:off x="1948202" y="368029"/>
        <a:ext cx="3233964" cy="1371985"/>
      </dsp:txXfrm>
    </dsp:sp>
    <dsp:sp modelId="{CB07147F-40F4-44B6-9A94-2B4828465352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3A69E-6098-4236-ACB4-A1C460563B3D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43832-B9E5-4D82-BBD9-4F989EA3B9FB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Difference device has varied configurations and size of screen for display.</a:t>
          </a:r>
          <a:endParaRPr lang="en-US" sz="1900" kern="1200" dirty="0"/>
        </a:p>
      </dsp:txBody>
      <dsp:txXfrm>
        <a:off x="7411643" y="368029"/>
        <a:ext cx="3233964" cy="1371985"/>
      </dsp:txXfrm>
    </dsp:sp>
    <dsp:sp modelId="{25E068D1-D2AB-42FC-BE5C-458FF130BB4E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20CB23-526F-43B6-B9C3-D517DF202C0A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646E9-894F-4F54-8FC3-D316710C1606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Apps should accommodate different resolution to provide greater user experience.</a:t>
          </a:r>
          <a:endParaRPr lang="en-US" sz="1900" kern="1200" dirty="0"/>
        </a:p>
      </dsp:txBody>
      <dsp:txXfrm>
        <a:off x="1948202" y="2452790"/>
        <a:ext cx="3233964" cy="1371985"/>
      </dsp:txXfrm>
    </dsp:sp>
    <dsp:sp modelId="{2CF8A23B-BA49-439F-9A01-DB2A516AE7E1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C30FB-4BF7-4A0C-A209-6C0A1AC2C0D0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95DA2-37BE-49C6-BB8E-CCE6F4D87841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Jetpack Compose as a modern toolkit for UI development with native support for responsive design.</a:t>
          </a:r>
          <a:endParaRPr lang="en-US" sz="1900" kern="1200"/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F1D96-928F-C442-AAFE-3AFB95FE3ACD}">
      <dsp:nvSpPr>
        <dsp:cNvPr id="0" name=""/>
        <dsp:cNvSpPr/>
      </dsp:nvSpPr>
      <dsp:spPr>
        <a:xfrm>
          <a:off x="0" y="2047"/>
          <a:ext cx="1092782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F9576-2943-CC4B-9E51-17B43AFC019F}">
      <dsp:nvSpPr>
        <dsp:cNvPr id="0" name=""/>
        <dsp:cNvSpPr/>
      </dsp:nvSpPr>
      <dsp:spPr>
        <a:xfrm>
          <a:off x="0" y="2047"/>
          <a:ext cx="10927829" cy="1396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App-level composable: The root composable that takes up the entire space allocated to the app. It serves as the main container for all other </a:t>
          </a:r>
          <a:r>
            <a:rPr lang="en-US" sz="2100" b="0" i="0" kern="1200" dirty="0" err="1"/>
            <a:t>composables</a:t>
          </a:r>
          <a:r>
            <a:rPr lang="en-US" sz="2100" b="0" i="0" kern="1200" dirty="0"/>
            <a:t>. This composable is responsible for the overall structure and responsiveness of the app’s UI.</a:t>
          </a:r>
          <a:endParaRPr lang="en-US" sz="2100" kern="1200" dirty="0"/>
        </a:p>
      </dsp:txBody>
      <dsp:txXfrm>
        <a:off x="0" y="2047"/>
        <a:ext cx="10927829" cy="1396236"/>
      </dsp:txXfrm>
    </dsp:sp>
    <dsp:sp modelId="{49D4249E-45FC-304B-8DE7-11ABE561182F}">
      <dsp:nvSpPr>
        <dsp:cNvPr id="0" name=""/>
        <dsp:cNvSpPr/>
      </dsp:nvSpPr>
      <dsp:spPr>
        <a:xfrm>
          <a:off x="0" y="1398284"/>
          <a:ext cx="10927829" cy="0"/>
        </a:xfrm>
        <a:prstGeom prst="line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31E92-B090-DA44-9E38-226005C934BC}">
      <dsp:nvSpPr>
        <dsp:cNvPr id="0" name=""/>
        <dsp:cNvSpPr/>
      </dsp:nvSpPr>
      <dsp:spPr>
        <a:xfrm>
          <a:off x="0" y="1398284"/>
          <a:ext cx="10927829" cy="1396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Screen-level composable: A composable that resides within the app-level composable. It occupies the full space available to the app, generally representing specific sections or screens within the app. Each screen-level composable typically corresponds to a destination when navigating through the app.</a:t>
          </a:r>
          <a:endParaRPr lang="en-US" sz="2100" kern="1200" dirty="0"/>
        </a:p>
      </dsp:txBody>
      <dsp:txXfrm>
        <a:off x="0" y="1398284"/>
        <a:ext cx="10927829" cy="1396236"/>
      </dsp:txXfrm>
    </dsp:sp>
    <dsp:sp modelId="{D02695D0-CFAA-674A-AB06-3FE8FECD398E}">
      <dsp:nvSpPr>
        <dsp:cNvPr id="0" name=""/>
        <dsp:cNvSpPr/>
      </dsp:nvSpPr>
      <dsp:spPr>
        <a:xfrm>
          <a:off x="0" y="2794520"/>
          <a:ext cx="10927829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5B126-7F44-5149-9F42-C487FEDABA31}">
      <dsp:nvSpPr>
        <dsp:cNvPr id="0" name=""/>
        <dsp:cNvSpPr/>
      </dsp:nvSpPr>
      <dsp:spPr>
        <a:xfrm>
          <a:off x="0" y="2794520"/>
          <a:ext cx="10927829" cy="1396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Individual </a:t>
          </a:r>
          <a:r>
            <a:rPr lang="en-US" sz="2100" b="0" i="0" kern="1200" dirty="0" err="1"/>
            <a:t>composables</a:t>
          </a:r>
          <a:r>
            <a:rPr lang="en-US" sz="2100" b="0" i="0" kern="1200" dirty="0"/>
            <a:t>: These include all other </a:t>
          </a:r>
          <a:r>
            <a:rPr lang="en-US" sz="2100" b="0" i="0" kern="1200" dirty="0" err="1"/>
            <a:t>composables</a:t>
          </a:r>
          <a:r>
            <a:rPr lang="en-US" sz="2100" b="0" i="0" kern="1200" dirty="0"/>
            <a:t> inside the screen-level </a:t>
          </a:r>
          <a:r>
            <a:rPr lang="en-US" sz="2100" b="0" i="0" kern="1200" dirty="0" err="1"/>
            <a:t>composables</a:t>
          </a:r>
          <a:r>
            <a:rPr lang="en-US" sz="2100" b="0" i="0" kern="1200" dirty="0"/>
            <a:t>. They can represent smaller UI elements (like buttons or text), reusable content groups, or other </a:t>
          </a:r>
          <a:r>
            <a:rPr lang="en-US" sz="2100" b="0" i="0" kern="1200" dirty="0" err="1"/>
            <a:t>composables</a:t>
          </a:r>
          <a:r>
            <a:rPr lang="en-US" sz="2100" b="0" i="0" kern="1200" dirty="0"/>
            <a:t> designed to form the detailed structure of each screen.</a:t>
          </a:r>
          <a:endParaRPr lang="en-US" sz="2100" kern="1200" dirty="0"/>
        </a:p>
      </dsp:txBody>
      <dsp:txXfrm>
        <a:off x="0" y="2794520"/>
        <a:ext cx="10927829" cy="1396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4DD5-6404-DA1A-FEEC-7D3919896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AE860-72BE-F839-F7C7-71F226B73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4F73A-6402-E7E0-56AD-1D2057E2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6F8B-8352-26DF-30CA-E3A97EA8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EBF1-A3DD-EA18-0E4E-5C2CE1AF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1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CF4F-3AC4-1CB4-B4CA-ED108A9A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ED192-D42D-6879-9F91-3C7A8F0DB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733F6-6D32-D197-8E35-65186177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E56FA-17FC-5D5E-BF2D-EE128A73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A20AC-E84B-EB5F-CEE7-141636E9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0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6125C9-C892-03B0-C233-668AFFCB7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C5981-7CEA-34E0-A601-60EC07E73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50D71-CE3F-5EE4-94D3-F04C3229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85548-310A-E9F4-9BDA-70755118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125E8-CB91-DC6C-AC7B-F7795C10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5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522D-E3BF-34F1-2DF9-C3722268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F3114-3D03-D51B-4FCB-3FF2DB44B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AAF18-AE79-CEE2-5011-C81CDA18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60E61-D58B-CA5B-8A15-ECC16C65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E4A19-85C4-1436-4AE6-A2428C20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2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978F-86CB-A2D6-E57B-77910FD87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618AD-148F-56F2-655B-FB46C9331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6F74D-9921-86AD-AB4D-47831176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A4D8-553C-5657-802C-0B585F24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A85C5-1AFB-C081-8272-A2DDDE92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4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BBF1-8319-51E5-D97E-CCC4E20F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CA7B7-DB6C-50E4-CAC4-EC2D158A2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09412-3F2B-0497-DF59-2E8A25AF4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D5221-AC62-2831-5963-9B5916BB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A408E-AFAE-962B-826A-46DA8AE5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0786A-AE32-2CE1-F3E4-9624460A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2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DE4F-C4C2-0AC9-FF0A-B904FB74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79AF2-F6B3-4414-EE32-3D806AB4A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E613E-6A50-BB0E-AAD4-C7029A2EC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CFA64-6F94-C8FB-1B95-12F85E5A4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19CB9-569C-DF62-FB0D-B66FFC790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EF4ED-14DE-E40B-22ED-CF852562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2ABB5-2FE7-09D9-888B-675742A5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2D2EE-0CF9-E182-63CC-A8C1BE21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6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2503-910A-22B0-5532-0EC86384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A2EA2F-8DE2-939B-F59B-EA520BA3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779DA-2D87-8104-EE54-AC7F17CB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1F7EC-CF66-7BD0-B337-A1A6ABE8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9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3ACF6-BB4C-4029-50E0-04549C2E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075EE-E0F3-3E80-075D-78359E75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03AFE-510A-D03C-CF02-76D71E86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3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A8C1-C2FA-CE60-BFF9-B9F372274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83FC-E6E9-25F2-CC4C-145D58F0F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3E1F3-E9F2-6472-46B0-A05DD0CEA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7055-0DE3-3660-741B-4D89FBB7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0F644-4BA8-EE24-5290-E8FBE411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8325A-609F-0E4D-1EE6-E88BB645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7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C4DC-227D-BACE-07E8-1B495660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A0898-ED4A-20AE-B297-750C14223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DDEAA-8837-2179-7369-831D18CD1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08AFA-22C6-3C05-F266-C5A12F22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942FF-6ED2-2B15-9A08-E1002F28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8E4D8-FEF0-D8EE-B5A2-1F09BB2F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6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52E57-03CB-FF31-C98D-0B878553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16C69-A3AF-DD39-B42E-9A68050D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FD0F7-AA1B-1988-9373-8DF7E7576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D1D910-D516-C046-A906-85E6304FB95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CA01D-90CE-99CD-29F8-FBB04ABB0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C22A4-85FD-2642-8F77-42421B890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develop/ui/compose/layouts/adaptive/support-different-screen-sizes" TargetMode="External"/><Relationship Id="rId2" Type="http://schemas.openxmlformats.org/officeDocument/2006/relationships/hyperlink" Target="https://developer.android.com/develop/ui/compose/layouts/adaptive/use-window-size-clas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develop/ui/compose/layouts/adaptive/support-multi-window-mo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5641F211-816F-371D-9015-CF0FB0E746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3177" b="1584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3D11C5-5694-8064-836D-A253039FC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Responsive Design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96B5A-BEF2-AEB2-9F02-4527C5A9C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Qinfeng Li, Dayu Li</a:t>
            </a:r>
            <a:endParaRPr lang="en-US" sz="2000" b="0">
              <a:solidFill>
                <a:srgbClr val="FFFFFF"/>
              </a:solidFill>
              <a:effectLst/>
            </a:endParaRPr>
          </a:p>
          <a:p>
            <a:br>
              <a:rPr lang="en-US" sz="2000">
                <a:solidFill>
                  <a:srgbClr val="FFFFFF"/>
                </a:solidFill>
              </a:rPr>
            </a:b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678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52F47-A101-4396-4B26-D617948A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Introduction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9641EF6-EB11-C256-478C-A5AD4A8C6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5239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100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A7521-DB97-FA67-B21A-9D413BF9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Jetpack Compose Layouts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877AC77-EDDB-C6E9-1BFC-4E4A875116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54438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364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C60F1-6A86-D580-DE9C-91CE78A8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Application of Compose Layout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B82C8-642C-8B4C-6855-0794A0B09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The app-level composable manages the overall layout structure and ensures the app adapts across all devices. For instance, it might contain a Scaffold composable to manage a flexible layout structure.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Screen-level composables adjust their layouts based on the screen size and orientation. On a phone, a screen-level composable may show a single-column layout, while on a tablet, it may switch to a multi-column layout.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Individual composables like Text, Button, and Image components automatically resize and re-arrange themselves to fit the available space, ensuring the UI remains functional and visually appealing on any screen size.</a:t>
            </a:r>
          </a:p>
        </p:txBody>
      </p:sp>
    </p:spTree>
    <p:extLst>
      <p:ext uri="{BB962C8B-B14F-4D97-AF65-F5344CB8AC3E}">
        <p14:creationId xmlns:p14="http://schemas.microsoft.com/office/powerpoint/2010/main" val="106412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3E56F-1B7F-AD05-66E5-3C38358C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700" b="0" i="0" u="none" strike="noStrike" dirty="0">
                <a:effectLst/>
                <a:latin typeface="Arial" panose="020B0604020202020204" pitchFamily="34" charset="0"/>
              </a:rPr>
              <a:t>Adapting Layouts with Window Size Classes in Jetpack Compose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FC80E-DCB2-867F-6B78-23EAB404C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What: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Window Size Classes are predefined categories that Jetpack Compose uses to group screens into three main types: Compact, Medium, Expanded.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Why: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Window Size Classes simplify the process of creating adaptive layouts.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Instead of manually checking the screen dimensions, you can rely on these predefined categories to handle layout shifts.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This ensures your app is flexible and looks great on all device types without requiring specific layout adjustments for each screen size.</a:t>
            </a:r>
            <a:endParaRPr lang="en-US" sz="1400" b="0" dirty="0">
              <a:effectLst/>
            </a:endParaRPr>
          </a:p>
          <a:p>
            <a:endParaRPr lang="en-US" sz="1400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D8F8B2-8BDF-F3B6-4F99-8EB53E4E2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7709" y="457633"/>
            <a:ext cx="5187091" cy="603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27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A7FB0-2289-0A45-C95C-817F9FDD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Example: App Store (ios)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95CC08D8-1496-6783-BCA9-B65689FCB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0134" y="1622591"/>
            <a:ext cx="7024819" cy="4882249"/>
          </a:xfrm>
          <a:prstGeom prst="rect">
            <a:avLst/>
          </a:prstGeom>
        </p:spPr>
      </p:pic>
      <p:pic>
        <p:nvPicPr>
          <p:cNvPr id="7" name="Picture 6" descr="Screens screenshots of a phone&#10;&#10;Description automatically generated">
            <a:extLst>
              <a:ext uri="{FF2B5EF4-FFF2-40B4-BE49-F238E27FC236}">
                <a16:creationId xmlns:a16="http://schemas.microsoft.com/office/drawing/2014/main" id="{4C62D569-DEC7-EA58-BE97-257126181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25" y="1622591"/>
            <a:ext cx="3393163" cy="48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8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5AC53-4D98-5D2D-8702-38F07A7B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App Store (</a:t>
            </a:r>
            <a:r>
              <a:rPr lang="en-US" sz="4000" dirty="0" err="1">
                <a:solidFill>
                  <a:srgbClr val="FFFFFF"/>
                </a:solidFill>
              </a:rPr>
              <a:t>ios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5" name="Content Placeholder 4" descr="Screens screenshots of a phone&#10;&#10;Description automatically generated">
            <a:extLst>
              <a:ext uri="{FF2B5EF4-FFF2-40B4-BE49-F238E27FC236}">
                <a16:creationId xmlns:a16="http://schemas.microsoft.com/office/drawing/2014/main" id="{079A3305-1F94-DD75-B7B9-C7F48D9D5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679" y="1603915"/>
            <a:ext cx="3499509" cy="5035266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338DC9A7-BA20-832D-5EA2-D11448B6E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619" y="1603916"/>
            <a:ext cx="2328809" cy="503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7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BDA75-ACA5-27A4-BB85-D5447D42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8378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9619D-C541-006B-A33C-B22FCA49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Referense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C091D-C2D9-266F-7839-7923C628D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>
                <a:hlinkClick r:id="rId2"/>
              </a:rPr>
              <a:t>https://developer.android.com/develop/ui/compose/layouts/adaptive/use-window-size-classes</a:t>
            </a:r>
            <a:endParaRPr lang="en-US" sz="2000"/>
          </a:p>
          <a:p>
            <a:r>
              <a:rPr lang="en-US" sz="2000">
                <a:hlinkClick r:id="rId3"/>
              </a:rPr>
              <a:t>https://developer.android.com/develop/ui/compose/layouts/adaptive/support-different-screen-sizes</a:t>
            </a:r>
            <a:endParaRPr lang="en-US" sz="2000"/>
          </a:p>
          <a:p>
            <a:r>
              <a:rPr lang="en-US" sz="2000">
                <a:hlinkClick r:id="rId4"/>
              </a:rPr>
              <a:t>https://developer.android.com/develop/ui/compose/layouts/adaptive/support-multi-window-mode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3337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467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Responsive Design</vt:lpstr>
      <vt:lpstr>Introduction</vt:lpstr>
      <vt:lpstr>Jetpack Compose Layouts</vt:lpstr>
      <vt:lpstr>Application of Compose Layout</vt:lpstr>
      <vt:lpstr>Adapting Layouts with Window Size Classes in Jetpack Compose</vt:lpstr>
      <vt:lpstr>Example: App Store (ios)</vt:lpstr>
      <vt:lpstr>App Store (ios)</vt:lpstr>
      <vt:lpstr>Demo</vt:lpstr>
      <vt:lpstr>Referense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</dc:title>
  <dc:creator>Li, Qinfeng</dc:creator>
  <cp:lastModifiedBy>Li, Qinfeng</cp:lastModifiedBy>
  <cp:revision>2</cp:revision>
  <dcterms:created xsi:type="dcterms:W3CDTF">2024-10-07T14:24:06Z</dcterms:created>
  <dcterms:modified xsi:type="dcterms:W3CDTF">2024-10-07T15:08:35Z</dcterms:modified>
</cp:coreProperties>
</file>