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700"/>
  </p:normalViewPr>
  <p:slideViewPr>
    <p:cSldViewPr snapToGrid="0">
      <p:cViewPr varScale="1">
        <p:scale>
          <a:sx n="144" d="100"/>
          <a:sy n="144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33C1-B4C8-4999-B38F-DE2BB100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52B03-4CB2-D3A4-23EE-8533FE99F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19E3-EF72-6845-F744-5E26BD0C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CEF0-E6D2-B14B-CA05-56D9F77F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D788-39A3-017B-D7EC-2FFE47CD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DD38-E32F-D428-E899-07642489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1EC76-3F22-0028-BACD-8CE9B8183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4E47-FDC0-7382-7390-4FE97A10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878E-3E3B-C6D9-EF5A-38142BDD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4619-1738-FC86-A981-A04F1F1A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4FA2C-EE2D-FA67-FEA0-520DA7849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37234-85B1-1D7A-4824-AAA826DF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A5A5-556B-8D84-7DDB-D60BF633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3833-CA09-A99D-42E3-9F0D1263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D3C5-DC88-1C6C-D6AB-32AF3E7B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5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BDC8-677F-591B-8F82-B8BE206E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C0E6-2506-A231-31A3-036AD413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3809F-0EA2-B761-1135-C39D9CB5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2BEE-2799-4009-AB16-718BA1AD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D639-ABDD-BBEF-EF48-88DAFB48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56BC-8315-02BC-82B3-232914CA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3DC0-7EE4-9452-DF4A-B3ACCCC0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4DC20-10A2-F7AE-226F-78E59E2A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71FF-E6A9-AF56-06A8-D7165796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8491-079F-53D4-DC40-4448E29A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FEC5-2BFA-1E0F-0F4E-262F5FDC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1E02-B8EC-F258-B430-5BF11A80C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27193-2286-B78F-7A0A-F78E9F7BF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F782-E985-D92D-9B68-2DD909B3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F0E96-D993-6572-4237-408D4519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8DAC6-C5A7-8FCD-39D2-DD83DEE7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BD88-8E16-C358-459B-709C377D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8CFE7-42FE-218F-D1CE-2F589205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12A54-28B8-A184-972D-41C3F536B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B157C-70BF-735D-62F1-EEC00DF7B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E6E9-A1AF-308D-F00D-9DFEA42FB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80EBF-EF02-512B-DB2F-4FBEE7DB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B5FB6-D123-8590-990B-9C486B38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B9E4B-F6DB-1749-55D2-86DB3ED1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CEBF-13F4-2BFF-59D8-40D0AA57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9E47B-B607-22C9-D956-6DF8F18F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37597-BEFF-4D17-658E-E6D8FF43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FB7DA-CF6A-B637-5D6C-4D1B0C22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92253-4AB5-E144-C8E5-BADF7E54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3B2C4-9A98-0155-2F7F-93130013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41A35-B7DC-B76D-FF31-47E68F7B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3C77-25D6-B767-6148-94CEB51C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6AF6-49AF-3149-DD3D-ACFB8C0B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34998-8218-C542-A5CA-FDCAF963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78ABB-7046-8795-14A9-369E47F3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04E1-9DCE-F4B2-D7A9-BC5EE85E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F063A-04A0-1126-1509-DAE806EC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FF3B-87CD-D45F-2E40-3ED535B5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01415-C13F-6545-10BE-50FAC9761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0BCC3-68C5-6988-8DB9-AB7970E9D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CE5D-B592-8EAF-C837-9B02A980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7328C-9957-12AF-63D6-449CEE6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470C-563D-B153-5F04-BDF20315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8CDD8-0BC9-A585-1898-5566AB95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92D6-CC3E-BD64-8C3E-700127F0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0E6F-9580-6B4C-8485-BD228339A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9B4F9-3956-4E44-96A0-A6133582C0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047B-9122-EA00-7153-4DCD48AFB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1FC9-646D-DAC1-206F-7C99288F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981248-0B20-1F4E-8CBE-78194ACE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DF872EB3-BADC-3E9C-7F16-AC7EFE4AC8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338" b="67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DFD525-EFFF-3F21-8C5B-C64272575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Apps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Ideas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3AFAD-C30F-AE23-DB71-BF797A522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1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B547-FE24-2BA5-C247-C3C639D8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altLang="zh-CN" sz="3200" dirty="0" err="1"/>
              <a:t>WorkoutMates</a:t>
            </a:r>
            <a:endParaRPr lang="en-US" sz="3200" dirty="0"/>
          </a:p>
        </p:txBody>
      </p:sp>
      <p:pic>
        <p:nvPicPr>
          <p:cNvPr id="5" name="Picture 4" descr="Kettlebells on the floor">
            <a:extLst>
              <a:ext uri="{FF2B5EF4-FFF2-40B4-BE49-F238E27FC236}">
                <a16:creationId xmlns:a16="http://schemas.microsoft.com/office/drawing/2014/main" id="{E4DA6868-E55C-B203-6CCF-CCEC90A1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40" r="2922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3DBE-AE93-5994-5C9C-8A00A1D0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/>
              <a:t>Purpose</a:t>
            </a:r>
            <a:r>
              <a:rPr lang="en-US" sz="1400"/>
              <a:t>: Motivate users to exercise a certain amount of time each week.</a:t>
            </a:r>
          </a:p>
          <a:p>
            <a:pPr marL="0" indent="0">
              <a:buNone/>
            </a:pPr>
            <a:r>
              <a:rPr lang="en-US" sz="1400" b="1"/>
              <a:t>Features</a:t>
            </a:r>
            <a:r>
              <a:rPr lang="en-US" sz="14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Users can select a virtual pet or plant as their workout buddy.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The app tracks users' workouts and the calories they burn.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Workout buddies are rewarded based on users' contributions at the end of the 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Users can collect virtual medals when they reach milestones.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Includes a community feature where people can share the appearance of their workout buddy.</a:t>
            </a:r>
          </a:p>
        </p:txBody>
      </p:sp>
    </p:spTree>
    <p:extLst>
      <p:ext uri="{BB962C8B-B14F-4D97-AF65-F5344CB8AC3E}">
        <p14:creationId xmlns:p14="http://schemas.microsoft.com/office/powerpoint/2010/main" val="411998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E58C-5041-18C8-8B70-B4245E18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altLang="zh-CN" sz="3200"/>
              <a:t>GerocerysFinder</a:t>
            </a:r>
            <a:endParaRPr lang="en-US" sz="3200"/>
          </a:p>
        </p:txBody>
      </p:sp>
      <p:pic>
        <p:nvPicPr>
          <p:cNvPr id="5" name="Picture 4" descr="Fruits and vegetables in bags">
            <a:extLst>
              <a:ext uri="{FF2B5EF4-FFF2-40B4-BE49-F238E27FC236}">
                <a16:creationId xmlns:a16="http://schemas.microsoft.com/office/drawing/2014/main" id="{5E0D0C1F-BDF1-9DBB-DE68-B1444241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68" r="10994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5F50-7F7F-4D37-441C-C77005E0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Purpose</a:t>
            </a:r>
            <a:r>
              <a:rPr lang="en-US" sz="2000"/>
              <a:t>: Help users find deals and discounts at local grocery stores.</a:t>
            </a:r>
          </a:p>
          <a:p>
            <a:pPr marL="0" indent="0">
              <a:buNone/>
            </a:pPr>
            <a:r>
              <a:rPr lang="en-US" sz="2000" b="1"/>
              <a:t>Features</a:t>
            </a:r>
            <a:r>
              <a:rPr lang="en-US" sz="20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/>
              <a:t>Feeds</a:t>
            </a:r>
            <a:r>
              <a:rPr lang="en-US" sz="2000"/>
              <a:t> discounts found in local grocery stores.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Gathers all grocery information so users don’t have to check each store’s app to find the best deals.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Allows users to place orders via phone for in-store pickup or delivery.</a:t>
            </a:r>
          </a:p>
        </p:txBody>
      </p:sp>
    </p:spTree>
    <p:extLst>
      <p:ext uri="{BB962C8B-B14F-4D97-AF65-F5344CB8AC3E}">
        <p14:creationId xmlns:p14="http://schemas.microsoft.com/office/powerpoint/2010/main" val="217317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89C4-2E97-0E6F-F4DD-93C46CED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altLang="zh-CN" sz="3200"/>
              <a:t>DailyPainter</a:t>
            </a:r>
            <a:endParaRPr lang="en-US" sz="3200"/>
          </a:p>
        </p:txBody>
      </p:sp>
      <p:pic>
        <p:nvPicPr>
          <p:cNvPr id="5" name="Picture 4" descr="Colourful scribbles">
            <a:extLst>
              <a:ext uri="{FF2B5EF4-FFF2-40B4-BE49-F238E27FC236}">
                <a16:creationId xmlns:a16="http://schemas.microsoft.com/office/drawing/2014/main" id="{4299C503-53DA-6308-565E-A5036440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39" r="38023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1CCB-BA11-5CE6-77DB-4EFB2F61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Purpose</a:t>
            </a:r>
            <a:r>
              <a:rPr lang="en-US" sz="2000"/>
              <a:t>: A creativity-boosting app to allow users to create drawings every day.</a:t>
            </a:r>
          </a:p>
          <a:p>
            <a:pPr marL="0" indent="0">
              <a:buNone/>
            </a:pPr>
            <a:r>
              <a:rPr lang="en-US" sz="2000" b="1"/>
              <a:t>Features</a:t>
            </a:r>
            <a:r>
              <a:rPr lang="en-US" sz="20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Users can do a five-minute drawing every morning when they wake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Users can draw whatever comes to their mind or what they dreamed of.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app will rewind all the drawings at the end of the week, month, and year.</a:t>
            </a:r>
          </a:p>
        </p:txBody>
      </p:sp>
    </p:spTree>
    <p:extLst>
      <p:ext uri="{BB962C8B-B14F-4D97-AF65-F5344CB8AC3E}">
        <p14:creationId xmlns:p14="http://schemas.microsoft.com/office/powerpoint/2010/main" val="10986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204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Apps Ideas</vt:lpstr>
      <vt:lpstr>WorkoutMates</vt:lpstr>
      <vt:lpstr>GerocerysFinder</vt:lpstr>
      <vt:lpstr>DailyPainter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Ideas</dc:title>
  <dc:creator>Li, Qinfeng</dc:creator>
  <cp:lastModifiedBy>Li, Qinfeng</cp:lastModifiedBy>
  <cp:revision>1</cp:revision>
  <dcterms:created xsi:type="dcterms:W3CDTF">2024-09-08T02:24:41Z</dcterms:created>
  <dcterms:modified xsi:type="dcterms:W3CDTF">2024-09-08T02:44:39Z</dcterms:modified>
</cp:coreProperties>
</file>