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varScale="1">
        <p:scale>
          <a:sx n="104" d="100"/>
          <a:sy n="104"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7033-9944-C5AA-BBC3-4FD2CDE66B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D3495-8C4F-8248-9439-71A5993BB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58D11-288C-0D64-C2DA-207C4DA0D3A8}"/>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5" name="Footer Placeholder 4">
            <a:extLst>
              <a:ext uri="{FF2B5EF4-FFF2-40B4-BE49-F238E27FC236}">
                <a16:creationId xmlns:a16="http://schemas.microsoft.com/office/drawing/2014/main" id="{73E7AD5B-753D-98AC-FB26-79F25FCBD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5F484-9104-70D7-FC9F-E914734B87E2}"/>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318426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45ECD-28C7-C4E2-4D35-EAF794A865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571A69-4607-2A72-52D3-A96B2948A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713E9-90A7-07DC-D95C-402B2BDF4003}"/>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5" name="Footer Placeholder 4">
            <a:extLst>
              <a:ext uri="{FF2B5EF4-FFF2-40B4-BE49-F238E27FC236}">
                <a16:creationId xmlns:a16="http://schemas.microsoft.com/office/drawing/2014/main" id="{B11E15EB-AD51-1BD5-97DC-B262C5F2D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C6177-EA05-CE77-D7D3-B7DEABC3B234}"/>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131903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72B22-12FC-A4A7-B313-D38CB026F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A13B1C-1CB0-E141-3105-E8F8189D7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D8F40-FE20-49DC-97E2-B3196EF3732E}"/>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5" name="Footer Placeholder 4">
            <a:extLst>
              <a:ext uri="{FF2B5EF4-FFF2-40B4-BE49-F238E27FC236}">
                <a16:creationId xmlns:a16="http://schemas.microsoft.com/office/drawing/2014/main" id="{F3AF015E-B6E6-B0B6-B9DC-F916ACFF3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EEDC2-286B-6414-1855-F33B68E634FB}"/>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2557622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A11-2C2B-14DF-C6DA-8222BBE69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BA7E34-5A7A-E7CB-61D5-13B6EECD91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8EF62-63ED-D4A4-71B6-62EEF5C27ADF}"/>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5" name="Footer Placeholder 4">
            <a:extLst>
              <a:ext uri="{FF2B5EF4-FFF2-40B4-BE49-F238E27FC236}">
                <a16:creationId xmlns:a16="http://schemas.microsoft.com/office/drawing/2014/main" id="{9C6CE9C4-2D23-B561-620B-90895885E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E35B1-DC9E-5C2C-9275-B78AD57608CA}"/>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19291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8E64-CC6F-454A-F929-17CB889876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F4F448-2E46-7B31-0247-D16BE77C86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67745-DCD9-FFC6-F98E-28F475AAC0A7}"/>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5" name="Footer Placeholder 4">
            <a:extLst>
              <a:ext uri="{FF2B5EF4-FFF2-40B4-BE49-F238E27FC236}">
                <a16:creationId xmlns:a16="http://schemas.microsoft.com/office/drawing/2014/main" id="{A9F1E2F6-346D-54EF-2097-9FABCF5AD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E5CD5-4938-BC4C-2FC5-36542B0EC94D}"/>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336785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3C82-25E9-9A0D-E2DB-B47907CBE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20076-B3F9-0720-4504-88F89C700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3F1181-DDF8-95A3-FCBA-B4AD5A0E69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155265-837E-944D-0432-852CD02E4DED}"/>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6" name="Footer Placeholder 5">
            <a:extLst>
              <a:ext uri="{FF2B5EF4-FFF2-40B4-BE49-F238E27FC236}">
                <a16:creationId xmlns:a16="http://schemas.microsoft.com/office/drawing/2014/main" id="{C6B3EC76-A094-089D-6F24-4594332A4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27877-290A-27DF-DD9A-EBE597DA367E}"/>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75738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6BA7-645B-E67C-F768-2C460C7F6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5E534B-A818-B442-876A-EBB3ECB2F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8049A5-B7A9-6812-0744-21B97066ED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FFF11-F60C-E7D0-D852-93CCCB234A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AEBC8-7455-AC69-DC51-DCE94C12A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274C03-AA6C-F191-09E0-B9293850D019}"/>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8" name="Footer Placeholder 7">
            <a:extLst>
              <a:ext uri="{FF2B5EF4-FFF2-40B4-BE49-F238E27FC236}">
                <a16:creationId xmlns:a16="http://schemas.microsoft.com/office/drawing/2014/main" id="{8EC7FE9F-EDEE-9B94-A5D3-DA6411468D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298606-B400-9AAA-748E-B18E46C2940B}"/>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99247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EE64-386F-24FC-9F28-C602B6928A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95F08B-01F1-2E9F-0E9F-4011870BCB01}"/>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4" name="Footer Placeholder 3">
            <a:extLst>
              <a:ext uri="{FF2B5EF4-FFF2-40B4-BE49-F238E27FC236}">
                <a16:creationId xmlns:a16="http://schemas.microsoft.com/office/drawing/2014/main" id="{C4486FEA-6399-AF7F-BFBC-27B218586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A08D5-F1C2-1E95-5DC0-F8903133EEB5}"/>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391403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37191-09FC-8FB0-5355-45BE07CF49C7}"/>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3" name="Footer Placeholder 2">
            <a:extLst>
              <a:ext uri="{FF2B5EF4-FFF2-40B4-BE49-F238E27FC236}">
                <a16:creationId xmlns:a16="http://schemas.microsoft.com/office/drawing/2014/main" id="{80F7ADC4-0D38-8CD1-0F62-E27B72620F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BAB98-9B90-F0CF-71A1-F4F535BA9E1B}"/>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160390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38CB-5E9C-51BC-31D0-4F6A92D64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CA6888-60D7-2FBA-EFC1-776806909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08B26E-801F-7A26-8100-CA777AB5A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1D976-E489-EBD6-518B-86DD3E9EE515}"/>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6" name="Footer Placeholder 5">
            <a:extLst>
              <a:ext uri="{FF2B5EF4-FFF2-40B4-BE49-F238E27FC236}">
                <a16:creationId xmlns:a16="http://schemas.microsoft.com/office/drawing/2014/main" id="{B5E5423B-2005-94A4-2F3C-C1C121C1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88745-E7D2-0312-E1CF-C0B2D11AA6CD}"/>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146410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B3F-0D49-086B-0ED8-514407AB7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967054-812E-6F76-2B5D-2111906622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B2F6EF-291C-2876-3A13-238BB5F04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8404F-84B1-6F32-A02A-1092BDCF1146}"/>
              </a:ext>
            </a:extLst>
          </p:cNvPr>
          <p:cNvSpPr>
            <a:spLocks noGrp="1"/>
          </p:cNvSpPr>
          <p:nvPr>
            <p:ph type="dt" sz="half" idx="10"/>
          </p:nvPr>
        </p:nvSpPr>
        <p:spPr/>
        <p:txBody>
          <a:bodyPr/>
          <a:lstStyle/>
          <a:p>
            <a:fld id="{ADABD269-E3D3-5F4E-ABDA-771FDA6FA490}" type="datetimeFigureOut">
              <a:rPr lang="en-US" smtClean="0"/>
              <a:t>9/8/24</a:t>
            </a:fld>
            <a:endParaRPr lang="en-US"/>
          </a:p>
        </p:txBody>
      </p:sp>
      <p:sp>
        <p:nvSpPr>
          <p:cNvPr id="6" name="Footer Placeholder 5">
            <a:extLst>
              <a:ext uri="{FF2B5EF4-FFF2-40B4-BE49-F238E27FC236}">
                <a16:creationId xmlns:a16="http://schemas.microsoft.com/office/drawing/2014/main" id="{8DA4FC2A-251E-37B0-D576-7756E0BE3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0B3AB-AF1D-8DC4-E955-11A4C60CAD9E}"/>
              </a:ext>
            </a:extLst>
          </p:cNvPr>
          <p:cNvSpPr>
            <a:spLocks noGrp="1"/>
          </p:cNvSpPr>
          <p:nvPr>
            <p:ph type="sldNum" sz="quarter" idx="12"/>
          </p:nvPr>
        </p:nvSpPr>
        <p:spPr/>
        <p:txBody>
          <a:bodyPr/>
          <a:lstStyle/>
          <a:p>
            <a:fld id="{5910915E-27A1-DC43-A4AD-B696E32AABBC}" type="slidenum">
              <a:rPr lang="en-US" smtClean="0"/>
              <a:t>‹#›</a:t>
            </a:fld>
            <a:endParaRPr lang="en-US"/>
          </a:p>
        </p:txBody>
      </p:sp>
    </p:spTree>
    <p:extLst>
      <p:ext uri="{BB962C8B-B14F-4D97-AF65-F5344CB8AC3E}">
        <p14:creationId xmlns:p14="http://schemas.microsoft.com/office/powerpoint/2010/main" val="1265881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B2B066-E4AD-03BC-89B8-91B8DCF61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50F271-DB94-232F-00F4-B566691FC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34E4A-71DF-C36B-17D3-EEC55BD134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ABD269-E3D3-5F4E-ABDA-771FDA6FA490}" type="datetimeFigureOut">
              <a:rPr lang="en-US" smtClean="0"/>
              <a:t>9/8/24</a:t>
            </a:fld>
            <a:endParaRPr lang="en-US"/>
          </a:p>
        </p:txBody>
      </p:sp>
      <p:sp>
        <p:nvSpPr>
          <p:cNvPr id="5" name="Footer Placeholder 4">
            <a:extLst>
              <a:ext uri="{FF2B5EF4-FFF2-40B4-BE49-F238E27FC236}">
                <a16:creationId xmlns:a16="http://schemas.microsoft.com/office/drawing/2014/main" id="{EB1F86B6-D3E6-161E-178B-A9B2E7209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964213-6AEE-B5AC-A0B2-212EBF8F9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0915E-27A1-DC43-A4AD-B696E32AABBC}" type="slidenum">
              <a:rPr lang="en-US" smtClean="0"/>
              <a:t>‹#›</a:t>
            </a:fld>
            <a:endParaRPr lang="en-US"/>
          </a:p>
        </p:txBody>
      </p:sp>
    </p:spTree>
    <p:extLst>
      <p:ext uri="{BB962C8B-B14F-4D97-AF65-F5344CB8AC3E}">
        <p14:creationId xmlns:p14="http://schemas.microsoft.com/office/powerpoint/2010/main" val="2222554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99FD7-CA6E-AE6D-0031-2BF1D5D5A01D}"/>
              </a:ext>
            </a:extLst>
          </p:cNvPr>
          <p:cNvSpPr>
            <a:spLocks noGrp="1"/>
          </p:cNvSpPr>
          <p:nvPr>
            <p:ph type="ctrTitle"/>
          </p:nvPr>
        </p:nvSpPr>
        <p:spPr>
          <a:xfrm>
            <a:off x="7380407" y="743447"/>
            <a:ext cx="3973385" cy="3692028"/>
          </a:xfrm>
          <a:noFill/>
        </p:spPr>
        <p:txBody>
          <a:bodyPr>
            <a:normAutofit/>
          </a:bodyPr>
          <a:lstStyle/>
          <a:p>
            <a:pPr algn="l"/>
            <a:r>
              <a:rPr lang="en-US" altLang="zh-CN" sz="5200"/>
              <a:t>Amazon</a:t>
            </a:r>
            <a:r>
              <a:rPr lang="zh-CN" altLang="en-US" sz="5200"/>
              <a:t> </a:t>
            </a:r>
            <a:r>
              <a:rPr lang="en-US" altLang="zh-CN" sz="5200"/>
              <a:t>mobile</a:t>
            </a:r>
            <a:r>
              <a:rPr lang="zh-CN" altLang="en-US" sz="5200"/>
              <a:t> </a:t>
            </a:r>
            <a:r>
              <a:rPr lang="en-US" altLang="zh-CN" sz="5200"/>
              <a:t>app</a:t>
            </a:r>
            <a:endParaRPr lang="en-US" sz="5200"/>
          </a:p>
        </p:txBody>
      </p:sp>
      <p:sp>
        <p:nvSpPr>
          <p:cNvPr id="3" name="Subtitle 2">
            <a:extLst>
              <a:ext uri="{FF2B5EF4-FFF2-40B4-BE49-F238E27FC236}">
                <a16:creationId xmlns:a16="http://schemas.microsoft.com/office/drawing/2014/main" id="{ACF0D5B6-AC76-C383-2213-3D84BA13B20A}"/>
              </a:ext>
            </a:extLst>
          </p:cNvPr>
          <p:cNvSpPr>
            <a:spLocks noGrp="1"/>
          </p:cNvSpPr>
          <p:nvPr>
            <p:ph type="subTitle" idx="1"/>
          </p:nvPr>
        </p:nvSpPr>
        <p:spPr>
          <a:xfrm>
            <a:off x="7380408" y="4629234"/>
            <a:ext cx="3973386" cy="1485319"/>
          </a:xfrm>
          <a:noFill/>
        </p:spPr>
        <p:txBody>
          <a:bodyPr>
            <a:normAutofit/>
          </a:bodyPr>
          <a:lstStyle/>
          <a:p>
            <a:pPr algn="l"/>
            <a:endParaRPr lang="en-US"/>
          </a:p>
        </p:txBody>
      </p:sp>
      <p:pic>
        <p:nvPicPr>
          <p:cNvPr id="4" name="Picture 3">
            <a:extLst>
              <a:ext uri="{FF2B5EF4-FFF2-40B4-BE49-F238E27FC236}">
                <a16:creationId xmlns:a16="http://schemas.microsoft.com/office/drawing/2014/main" id="{21EE3EDA-866C-8A80-310F-28527CEE465D}"/>
              </a:ext>
            </a:extLst>
          </p:cNvPr>
          <p:cNvPicPr>
            <a:picLocks noChangeAspect="1"/>
          </p:cNvPicPr>
          <p:nvPr/>
        </p:nvPicPr>
        <p:blipFill>
          <a:blip r:embed="rId2"/>
          <a:srcRect l="15677" r="16006" b="2"/>
          <a:stretch/>
        </p:blipFill>
        <p:spPr>
          <a:xfrm>
            <a:off x="20" y="10"/>
            <a:ext cx="6992881" cy="6857990"/>
          </a:xfrm>
          <a:prstGeom prst="rect">
            <a:avLst/>
          </a:prstGeom>
        </p:spPr>
      </p:pic>
    </p:spTree>
    <p:extLst>
      <p:ext uri="{BB962C8B-B14F-4D97-AF65-F5344CB8AC3E}">
        <p14:creationId xmlns:p14="http://schemas.microsoft.com/office/powerpoint/2010/main" val="102697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03E938-6850-0211-1CCE-C9CFA638100A}"/>
              </a:ext>
            </a:extLst>
          </p:cNvPr>
          <p:cNvSpPr>
            <a:spLocks noGrp="1"/>
          </p:cNvSpPr>
          <p:nvPr>
            <p:ph type="title"/>
          </p:nvPr>
        </p:nvSpPr>
        <p:spPr>
          <a:xfrm>
            <a:off x="5894962" y="479493"/>
            <a:ext cx="5458838" cy="1325563"/>
          </a:xfrm>
        </p:spPr>
        <p:txBody>
          <a:bodyPr>
            <a:normAutofit/>
          </a:bodyPr>
          <a:lstStyle/>
          <a:p>
            <a:r>
              <a:rPr lang="en-US" altLang="zh-CN" dirty="0"/>
              <a:t>Pros</a:t>
            </a:r>
            <a:endParaRPr 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ellphone&#10;&#10;Description automatically generated">
            <a:extLst>
              <a:ext uri="{FF2B5EF4-FFF2-40B4-BE49-F238E27FC236}">
                <a16:creationId xmlns:a16="http://schemas.microsoft.com/office/drawing/2014/main" id="{CBD476E3-CE47-EAA7-8D9A-D0C5FA3214E6}"/>
              </a:ext>
            </a:extLst>
          </p:cNvPr>
          <p:cNvPicPr>
            <a:picLocks noChangeAspect="1"/>
          </p:cNvPicPr>
          <p:nvPr/>
        </p:nvPicPr>
        <p:blipFill>
          <a:blip r:embed="rId2"/>
          <a:stretch>
            <a:fillRect/>
          </a:stretch>
        </p:blipFill>
        <p:spPr>
          <a:xfrm>
            <a:off x="1781687" y="511293"/>
            <a:ext cx="2620371"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011E460A-550C-BCF4-9DF8-E821B4F6925B}"/>
              </a:ext>
            </a:extLst>
          </p:cNvPr>
          <p:cNvSpPr>
            <a:spLocks noGrp="1"/>
          </p:cNvSpPr>
          <p:nvPr>
            <p:ph idx="1"/>
          </p:nvPr>
        </p:nvSpPr>
        <p:spPr>
          <a:xfrm>
            <a:off x="5894962" y="1984443"/>
            <a:ext cx="5458838" cy="4192520"/>
          </a:xfrm>
        </p:spPr>
        <p:txBody>
          <a:bodyPr>
            <a:normAutofit/>
          </a:bodyPr>
          <a:lstStyle/>
          <a:p>
            <a:pPr marL="342900" marR="0" lvl="0" indent="-342900">
              <a:spcBef>
                <a:spcPts val="0"/>
              </a:spcBef>
              <a:spcAft>
                <a:spcPts val="0"/>
              </a:spcAft>
              <a:buFont typeface="Symbol" pitchFamily="2" charset="2"/>
              <a:buChar char=""/>
            </a:pPr>
            <a:r>
              <a:rPr lang="en-US" sz="2600" kern="0" dirty="0">
                <a:effectLst/>
                <a:latin typeface="Times New Roman" panose="02020603050405020304" pitchFamily="18" charset="0"/>
                <a:ea typeface="Times New Roman" panose="02020603050405020304" pitchFamily="18" charset="0"/>
                <a:cs typeface="Times New Roman" panose="02020603050405020304" pitchFamily="18" charset="0"/>
              </a:rPr>
              <a:t>The home page shows where the user left off from their last visit and suggests deals based on their recent searches and purchase history.</a:t>
            </a:r>
            <a:endParaRPr lang="en-US" sz="2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0"/>
              </a:spcAft>
              <a:buFont typeface="Symbol" pitchFamily="2" charset="2"/>
              <a:buChar char=""/>
            </a:pPr>
            <a:r>
              <a:rPr lang="en-US" sz="2600" kern="0" dirty="0">
                <a:effectLst/>
                <a:latin typeface="Times New Roman" panose="02020603050405020304" pitchFamily="18" charset="0"/>
                <a:ea typeface="Times New Roman" panose="02020603050405020304" pitchFamily="18" charset="0"/>
                <a:cs typeface="Times New Roman" panose="02020603050405020304" pitchFamily="18" charset="0"/>
              </a:rPr>
              <a:t>Easy access to frequently used features like groceries and in-store codes is available from the home page.</a:t>
            </a:r>
            <a:endParaRPr lang="en-US" sz="26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800"/>
              </a:spcAft>
              <a:buFont typeface="Symbol" pitchFamily="2" charset="2"/>
              <a:buChar char=""/>
            </a:pPr>
            <a:r>
              <a:rPr lang="en-US" sz="2600" kern="0" dirty="0">
                <a:effectLst/>
                <a:latin typeface="Times New Roman" panose="02020603050405020304" pitchFamily="18" charset="0"/>
                <a:ea typeface="Times New Roman" panose="02020603050405020304" pitchFamily="18" charset="0"/>
                <a:cs typeface="Times New Roman" panose="02020603050405020304" pitchFamily="18" charset="0"/>
              </a:rPr>
              <a:t>The layout is simplified, ensuring the user is not overwhelmed by too much information.</a:t>
            </a:r>
            <a:endParaRPr lang="en-US" sz="26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sz="2600" dirty="0"/>
          </a:p>
        </p:txBody>
      </p:sp>
    </p:spTree>
    <p:extLst>
      <p:ext uri="{BB962C8B-B14F-4D97-AF65-F5344CB8AC3E}">
        <p14:creationId xmlns:p14="http://schemas.microsoft.com/office/powerpoint/2010/main" val="2667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03E938-6850-0211-1CCE-C9CFA638100A}"/>
              </a:ext>
            </a:extLst>
          </p:cNvPr>
          <p:cNvSpPr>
            <a:spLocks noGrp="1"/>
          </p:cNvSpPr>
          <p:nvPr>
            <p:ph type="title"/>
          </p:nvPr>
        </p:nvSpPr>
        <p:spPr>
          <a:xfrm>
            <a:off x="5894962" y="479493"/>
            <a:ext cx="5458838" cy="1325563"/>
          </a:xfrm>
        </p:spPr>
        <p:txBody>
          <a:bodyPr>
            <a:normAutofit/>
          </a:bodyPr>
          <a:lstStyle/>
          <a:p>
            <a:r>
              <a:rPr lang="en-US" altLang="zh-CN" dirty="0"/>
              <a:t>Cons</a:t>
            </a:r>
            <a:endParaRPr lang="en-US" dirty="0"/>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ellphone&#10;&#10;Description automatically generated">
            <a:extLst>
              <a:ext uri="{FF2B5EF4-FFF2-40B4-BE49-F238E27FC236}">
                <a16:creationId xmlns:a16="http://schemas.microsoft.com/office/drawing/2014/main" id="{CBD476E3-CE47-EAA7-8D9A-D0C5FA3214E6}"/>
              </a:ext>
            </a:extLst>
          </p:cNvPr>
          <p:cNvPicPr>
            <a:picLocks noChangeAspect="1"/>
          </p:cNvPicPr>
          <p:nvPr/>
        </p:nvPicPr>
        <p:blipFill>
          <a:blip r:embed="rId2"/>
          <a:stretch>
            <a:fillRect/>
          </a:stretch>
        </p:blipFill>
        <p:spPr>
          <a:xfrm>
            <a:off x="1781687" y="511293"/>
            <a:ext cx="2620371"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011E460A-550C-BCF4-9DF8-E821B4F6925B}"/>
              </a:ext>
            </a:extLst>
          </p:cNvPr>
          <p:cNvSpPr>
            <a:spLocks noGrp="1"/>
          </p:cNvSpPr>
          <p:nvPr>
            <p:ph idx="1"/>
          </p:nvPr>
        </p:nvSpPr>
        <p:spPr>
          <a:xfrm>
            <a:off x="5894962" y="1984443"/>
            <a:ext cx="5458838" cy="4192520"/>
          </a:xfrm>
        </p:spPr>
        <p:txBody>
          <a:bodyPr>
            <a:normAutofit fontScale="85000" lnSpcReduction="20000"/>
          </a:bodyPr>
          <a:lstStyle/>
          <a:p>
            <a:r>
              <a:rPr lang="en-US" sz="2800" dirty="0">
                <a:effectLst/>
                <a:latin typeface="Times New Roman" panose="02020603050405020304" pitchFamily="18" charset="0"/>
                <a:ea typeface="DengXian" panose="02010600030101010101" pitchFamily="2" charset="-122"/>
              </a:rPr>
              <a:t>Users cannot customize the app layout (e.g., disabling certain features like "Shorts" or "Rufus"). There should be an option for users to select which features they want in the bottom area.</a:t>
            </a:r>
            <a:r>
              <a:rPr lang="en-US" sz="2800" dirty="0">
                <a:effectLst/>
              </a:rPr>
              <a:t> </a:t>
            </a:r>
          </a:p>
          <a:p>
            <a:pPr marL="342900" marR="0" lvl="0" indent="-342900">
              <a:spcBef>
                <a:spcPts val="0"/>
              </a:spcBef>
              <a:spcAft>
                <a:spcPts val="0"/>
              </a:spcAft>
              <a:buFont typeface="Symbol" pitchFamily="2" charset="2"/>
              <a:buChar char=""/>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app continues to recommend products that have already been purchased in the same category or bought a long time ago. Users should have the option to provide feedback on recommendations (e.g., liking or disliking a product suggestion by long pressing the item).</a:t>
            </a:r>
            <a:endParaRPr lang="en-US" sz="2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marR="0" lvl="0" indent="-342900">
              <a:spcBef>
                <a:spcPts val="0"/>
              </a:spcBef>
              <a:spcAft>
                <a:spcPts val="800"/>
              </a:spcAft>
              <a:buFont typeface="Symbol" pitchFamily="2" charset="2"/>
              <a:buChar char=""/>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app does not have a dark mode.</a:t>
            </a:r>
            <a:endParaRPr lang="en-US" sz="2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7309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162</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Aptos Display</vt:lpstr>
      <vt:lpstr>Arial</vt:lpstr>
      <vt:lpstr>Calibri</vt:lpstr>
      <vt:lpstr>Symbol</vt:lpstr>
      <vt:lpstr>Times New Roman</vt:lpstr>
      <vt:lpstr>Office Theme</vt:lpstr>
      <vt:lpstr>Amazon mobile app</vt:lpstr>
      <vt:lpstr>Pros</vt:lpstr>
      <vt:lpstr>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mobile app</dc:title>
  <dc:creator>Li, Qinfeng</dc:creator>
  <cp:lastModifiedBy>Li, Qinfeng</cp:lastModifiedBy>
  <cp:revision>1</cp:revision>
  <dcterms:created xsi:type="dcterms:W3CDTF">2024-09-08T20:32:40Z</dcterms:created>
  <dcterms:modified xsi:type="dcterms:W3CDTF">2024-09-08T20:36:58Z</dcterms:modified>
</cp:coreProperties>
</file>