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Bebas Neue"/>
      <p:regular r:id="rId17"/>
    </p:embeddedFont>
    <p:embeddedFont>
      <p:font typeface="Black Han Sans"/>
      <p:regular r:id="rId18"/>
    </p:embeddedFont>
    <p:embeddedFont>
      <p:font typeface="Barl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22" Type="http://schemas.openxmlformats.org/officeDocument/2006/relationships/font" Target="fonts/Barlow-boldItalic.fntdata"/><Relationship Id="rId21" Type="http://schemas.openxmlformats.org/officeDocument/2006/relationships/font" Target="fonts/Barlow-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BebasNeue-regular.fntdata"/><Relationship Id="rId16" Type="http://schemas.openxmlformats.org/officeDocument/2006/relationships/slide" Target="slides/slide12.xml"/><Relationship Id="rId19" Type="http://schemas.openxmlformats.org/officeDocument/2006/relationships/font" Target="fonts/Barlow-regular.fntdata"/><Relationship Id="rId18" Type="http://schemas.openxmlformats.org/officeDocument/2006/relationships/font" Target="fonts/BlackHa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d362d286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d362d286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106fb6ae8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106fb6ae8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d362d286f3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d362d286f3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g10985ad1a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9" name="Google Shape;1479;g10985ad1a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d362d286f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d362d286f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d362d286f3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d362d286f3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d362d286f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d362d286f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d362d286f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d362d286f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362d286f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362d286f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d362d286f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d362d286f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31430f430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31430f430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31430f430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31430f430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948600" y="1335750"/>
            <a:ext cx="4314300" cy="1920300"/>
          </a:xfrm>
          <a:prstGeom prst="rect">
            <a:avLst/>
          </a:prstGeom>
        </p:spPr>
        <p:txBody>
          <a:bodyPr anchorCtr="0" anchor="ctr" bIns="0" lIns="0" spcFirstLastPara="1" rIns="0" wrap="square" tIns="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948600" y="3662488"/>
            <a:ext cx="3852000" cy="274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flipH="1">
            <a:off x="91989" y="90715"/>
            <a:ext cx="8960022" cy="4962069"/>
            <a:chOff x="98438" y="100115"/>
            <a:chExt cx="8960022" cy="4962069"/>
          </a:xfrm>
        </p:grpSpPr>
        <p:sp>
          <p:nvSpPr>
            <p:cNvPr id="12" name="Google Shape;12;p2"/>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flipH="1">
            <a:off x="4545146" y="0"/>
            <a:ext cx="5360854"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6"/>
        </a:solidFill>
      </p:bgPr>
    </p:bg>
    <p:spTree>
      <p:nvGrpSpPr>
        <p:cNvPr id="399" name="Shape 399"/>
        <p:cNvGrpSpPr/>
        <p:nvPr/>
      </p:nvGrpSpPr>
      <p:grpSpPr>
        <a:xfrm>
          <a:off x="0" y="0"/>
          <a:ext cx="0" cy="0"/>
          <a:chOff x="0" y="0"/>
          <a:chExt cx="0" cy="0"/>
        </a:xfrm>
      </p:grpSpPr>
      <p:grpSp>
        <p:nvGrpSpPr>
          <p:cNvPr id="400" name="Google Shape;400;p11"/>
          <p:cNvGrpSpPr/>
          <p:nvPr/>
        </p:nvGrpSpPr>
        <p:grpSpPr>
          <a:xfrm>
            <a:off x="91989" y="90715"/>
            <a:ext cx="8960022" cy="4962069"/>
            <a:chOff x="98438" y="100115"/>
            <a:chExt cx="8960022" cy="4962069"/>
          </a:xfrm>
        </p:grpSpPr>
        <p:sp>
          <p:nvSpPr>
            <p:cNvPr id="401" name="Google Shape;401;p11"/>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1"/>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1"/>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11"/>
          <p:cNvSpPr/>
          <p:nvPr/>
        </p:nvSpPr>
        <p:spPr>
          <a:xfrm flipH="1" rot="5400000">
            <a:off x="3919098" y="-19102"/>
            <a:ext cx="1314076" cy="9152377"/>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txBox="1"/>
          <p:nvPr>
            <p:ph hasCustomPrompt="1" type="title"/>
          </p:nvPr>
        </p:nvSpPr>
        <p:spPr>
          <a:xfrm>
            <a:off x="720000" y="1657338"/>
            <a:ext cx="7704000" cy="914400"/>
          </a:xfrm>
          <a:prstGeom prst="rect">
            <a:avLst/>
          </a:prstGeom>
        </p:spPr>
        <p:txBody>
          <a:bodyPr anchorCtr="0" anchor="ctr" bIns="0" lIns="0" spcFirstLastPara="1" rIns="0" wrap="square" tIns="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6" name="Google Shape;446;p11"/>
          <p:cNvSpPr txBox="1"/>
          <p:nvPr>
            <p:ph idx="1" type="subTitle"/>
          </p:nvPr>
        </p:nvSpPr>
        <p:spPr>
          <a:xfrm>
            <a:off x="2530925" y="3119163"/>
            <a:ext cx="40821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7" name="Shape 4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accent6"/>
        </a:solidFill>
      </p:bgPr>
    </p:bg>
    <p:spTree>
      <p:nvGrpSpPr>
        <p:cNvPr id="448" name="Shape 448"/>
        <p:cNvGrpSpPr/>
        <p:nvPr/>
      </p:nvGrpSpPr>
      <p:grpSpPr>
        <a:xfrm>
          <a:off x="0" y="0"/>
          <a:ext cx="0" cy="0"/>
          <a:chOff x="0" y="0"/>
          <a:chExt cx="0" cy="0"/>
        </a:xfrm>
      </p:grpSpPr>
      <p:sp>
        <p:nvSpPr>
          <p:cNvPr id="449" name="Google Shape;449;p13"/>
          <p:cNvSpPr txBox="1"/>
          <p:nvPr>
            <p:ph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450" name="Google Shape;450;p13"/>
          <p:cNvGrpSpPr/>
          <p:nvPr/>
        </p:nvGrpSpPr>
        <p:grpSpPr>
          <a:xfrm>
            <a:off x="91989" y="90715"/>
            <a:ext cx="8960022" cy="4962069"/>
            <a:chOff x="91989" y="90715"/>
            <a:chExt cx="8960022" cy="4962069"/>
          </a:xfrm>
        </p:grpSpPr>
        <p:sp>
          <p:nvSpPr>
            <p:cNvPr id="451" name="Google Shape;451;p13"/>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13"/>
            <p:cNvGrpSpPr/>
            <p:nvPr/>
          </p:nvGrpSpPr>
          <p:grpSpPr>
            <a:xfrm flipH="1">
              <a:off x="91989" y="90715"/>
              <a:ext cx="8960022" cy="4962069"/>
              <a:chOff x="98438" y="100115"/>
              <a:chExt cx="8960022" cy="4962069"/>
            </a:xfrm>
          </p:grpSpPr>
          <p:sp>
            <p:nvSpPr>
              <p:cNvPr id="453" name="Google Shape;453;p13"/>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3"/>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3"/>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3"/>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3"/>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3"/>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3"/>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3"/>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3"/>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3"/>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3"/>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3"/>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accent6"/>
        </a:solidFill>
      </p:bgPr>
    </p:bg>
    <p:spTree>
      <p:nvGrpSpPr>
        <p:cNvPr id="495" name="Shape 495"/>
        <p:cNvGrpSpPr/>
        <p:nvPr/>
      </p:nvGrpSpPr>
      <p:grpSpPr>
        <a:xfrm>
          <a:off x="0" y="0"/>
          <a:ext cx="0" cy="0"/>
          <a:chOff x="0" y="0"/>
          <a:chExt cx="0" cy="0"/>
        </a:xfrm>
      </p:grpSpPr>
      <p:grpSp>
        <p:nvGrpSpPr>
          <p:cNvPr id="496" name="Google Shape;496;p14"/>
          <p:cNvGrpSpPr/>
          <p:nvPr/>
        </p:nvGrpSpPr>
        <p:grpSpPr>
          <a:xfrm>
            <a:off x="91989" y="90715"/>
            <a:ext cx="8960022" cy="4962069"/>
            <a:chOff x="91989" y="90715"/>
            <a:chExt cx="8960022" cy="4962069"/>
          </a:xfrm>
        </p:grpSpPr>
        <p:sp>
          <p:nvSpPr>
            <p:cNvPr id="497" name="Google Shape;497;p14"/>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14"/>
            <p:cNvGrpSpPr/>
            <p:nvPr/>
          </p:nvGrpSpPr>
          <p:grpSpPr>
            <a:xfrm flipH="1">
              <a:off x="91989" y="90715"/>
              <a:ext cx="8960022" cy="4962069"/>
              <a:chOff x="98438" y="100115"/>
              <a:chExt cx="8960022" cy="4962069"/>
            </a:xfrm>
          </p:grpSpPr>
          <p:sp>
            <p:nvSpPr>
              <p:cNvPr id="499" name="Google Shape;499;p14"/>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4"/>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4"/>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4"/>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4"/>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4"/>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4"/>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4"/>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4"/>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4"/>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4"/>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4"/>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4"/>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4"/>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4"/>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4"/>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4"/>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4"/>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4"/>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1" name="Google Shape;541;p14"/>
          <p:cNvSpPr txBox="1"/>
          <p:nvPr>
            <p:ph idx="1" type="subTitle"/>
          </p:nvPr>
        </p:nvSpPr>
        <p:spPr>
          <a:xfrm>
            <a:off x="1372968" y="2571750"/>
            <a:ext cx="27432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Black Han Sans"/>
                <a:ea typeface="Black Han Sans"/>
                <a:cs typeface="Black Han Sans"/>
                <a:sym typeface="Black Ha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2" name="Google Shape;542;p14"/>
          <p:cNvSpPr txBox="1"/>
          <p:nvPr>
            <p:ph idx="2" type="subTitle"/>
          </p:nvPr>
        </p:nvSpPr>
        <p:spPr>
          <a:xfrm>
            <a:off x="5027843" y="2571750"/>
            <a:ext cx="27432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latin typeface="Black Han Sans"/>
                <a:ea typeface="Black Han Sans"/>
                <a:cs typeface="Black Han Sans"/>
                <a:sym typeface="Black Ha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3" name="Google Shape;543;p14"/>
          <p:cNvSpPr txBox="1"/>
          <p:nvPr>
            <p:ph idx="3" type="subTitle"/>
          </p:nvPr>
        </p:nvSpPr>
        <p:spPr>
          <a:xfrm>
            <a:off x="1372968" y="3028950"/>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4" name="Google Shape;544;p14"/>
          <p:cNvSpPr txBox="1"/>
          <p:nvPr>
            <p:ph idx="4" type="subTitle"/>
          </p:nvPr>
        </p:nvSpPr>
        <p:spPr>
          <a:xfrm>
            <a:off x="5027843" y="3028950"/>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14"/>
          <p:cNvSpPr txBox="1"/>
          <p:nvPr>
            <p:ph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accent6"/>
        </a:solidFill>
      </p:bgPr>
    </p:bg>
    <p:spTree>
      <p:nvGrpSpPr>
        <p:cNvPr id="546" name="Shape 546"/>
        <p:cNvGrpSpPr/>
        <p:nvPr/>
      </p:nvGrpSpPr>
      <p:grpSpPr>
        <a:xfrm>
          <a:off x="0" y="0"/>
          <a:ext cx="0" cy="0"/>
          <a:chOff x="0" y="0"/>
          <a:chExt cx="0" cy="0"/>
        </a:xfrm>
      </p:grpSpPr>
      <p:sp>
        <p:nvSpPr>
          <p:cNvPr id="547" name="Google Shape;547;p15"/>
          <p:cNvSpPr txBox="1"/>
          <p:nvPr>
            <p:ph type="title"/>
          </p:nvPr>
        </p:nvSpPr>
        <p:spPr>
          <a:xfrm>
            <a:off x="965246" y="1666575"/>
            <a:ext cx="3108900" cy="36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8" name="Google Shape;548;p15"/>
          <p:cNvSpPr txBox="1"/>
          <p:nvPr>
            <p:ph hasCustomPrompt="1" idx="2" type="title"/>
          </p:nvPr>
        </p:nvSpPr>
        <p:spPr>
          <a:xfrm>
            <a:off x="2020196" y="1073175"/>
            <a:ext cx="9990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9" name="Google Shape;549;p15"/>
          <p:cNvSpPr txBox="1"/>
          <p:nvPr>
            <p:ph idx="1" type="subTitle"/>
          </p:nvPr>
        </p:nvSpPr>
        <p:spPr>
          <a:xfrm>
            <a:off x="1379697" y="2184675"/>
            <a:ext cx="2280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0" name="Google Shape;550;p15"/>
          <p:cNvSpPr txBox="1"/>
          <p:nvPr>
            <p:ph idx="3" type="title"/>
          </p:nvPr>
        </p:nvSpPr>
        <p:spPr>
          <a:xfrm>
            <a:off x="5069854" y="1666575"/>
            <a:ext cx="3108900" cy="36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1" name="Google Shape;551;p15"/>
          <p:cNvSpPr txBox="1"/>
          <p:nvPr>
            <p:ph hasCustomPrompt="1" idx="4" type="title"/>
          </p:nvPr>
        </p:nvSpPr>
        <p:spPr>
          <a:xfrm>
            <a:off x="6124804" y="1073175"/>
            <a:ext cx="9990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2" name="Google Shape;552;p15"/>
          <p:cNvSpPr txBox="1"/>
          <p:nvPr>
            <p:ph idx="5" type="subTitle"/>
          </p:nvPr>
        </p:nvSpPr>
        <p:spPr>
          <a:xfrm>
            <a:off x="5484304" y="2184675"/>
            <a:ext cx="2280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3" name="Google Shape;553;p15"/>
          <p:cNvSpPr txBox="1"/>
          <p:nvPr>
            <p:ph idx="6" type="title"/>
          </p:nvPr>
        </p:nvSpPr>
        <p:spPr>
          <a:xfrm>
            <a:off x="965246" y="3512500"/>
            <a:ext cx="3108900" cy="36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4" name="Google Shape;554;p15"/>
          <p:cNvSpPr txBox="1"/>
          <p:nvPr>
            <p:ph hasCustomPrompt="1" idx="7" type="title"/>
          </p:nvPr>
        </p:nvSpPr>
        <p:spPr>
          <a:xfrm>
            <a:off x="2020196" y="2919325"/>
            <a:ext cx="9990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5" name="Google Shape;555;p15"/>
          <p:cNvSpPr txBox="1"/>
          <p:nvPr>
            <p:ph idx="8" type="subTitle"/>
          </p:nvPr>
        </p:nvSpPr>
        <p:spPr>
          <a:xfrm>
            <a:off x="1379697" y="4030600"/>
            <a:ext cx="2280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6" name="Google Shape;556;p15"/>
          <p:cNvSpPr txBox="1"/>
          <p:nvPr>
            <p:ph idx="9" type="title"/>
          </p:nvPr>
        </p:nvSpPr>
        <p:spPr>
          <a:xfrm>
            <a:off x="5069854" y="3512500"/>
            <a:ext cx="3108900" cy="365700"/>
          </a:xfrm>
          <a:prstGeom prst="rect">
            <a:avLst/>
          </a:prstGeom>
        </p:spPr>
        <p:txBody>
          <a:bodyPr anchorCtr="0" anchor="ctr" bIns="0" lIns="0" spcFirstLastPara="1" rIns="0" wrap="square" tIns="0">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7" name="Google Shape;557;p15"/>
          <p:cNvSpPr txBox="1"/>
          <p:nvPr>
            <p:ph hasCustomPrompt="1" idx="13" type="title"/>
          </p:nvPr>
        </p:nvSpPr>
        <p:spPr>
          <a:xfrm>
            <a:off x="6124804" y="2919325"/>
            <a:ext cx="999000" cy="5934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4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8" name="Google Shape;558;p15"/>
          <p:cNvSpPr txBox="1"/>
          <p:nvPr>
            <p:ph idx="14" type="subTitle"/>
          </p:nvPr>
        </p:nvSpPr>
        <p:spPr>
          <a:xfrm>
            <a:off x="5484304" y="4030600"/>
            <a:ext cx="2280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9" name="Google Shape;559;p15"/>
          <p:cNvSpPr txBox="1"/>
          <p:nvPr>
            <p:ph idx="15" type="title"/>
          </p:nvPr>
        </p:nvSpPr>
        <p:spPr>
          <a:xfrm>
            <a:off x="720000" y="484632"/>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560" name="Google Shape;560;p15"/>
          <p:cNvGrpSpPr/>
          <p:nvPr/>
        </p:nvGrpSpPr>
        <p:grpSpPr>
          <a:xfrm>
            <a:off x="91989" y="90715"/>
            <a:ext cx="8960022" cy="4962069"/>
            <a:chOff x="91989" y="90715"/>
            <a:chExt cx="8960022" cy="4962069"/>
          </a:xfrm>
        </p:grpSpPr>
        <p:sp>
          <p:nvSpPr>
            <p:cNvPr id="561" name="Google Shape;561;p15"/>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15"/>
            <p:cNvGrpSpPr/>
            <p:nvPr/>
          </p:nvGrpSpPr>
          <p:grpSpPr>
            <a:xfrm flipH="1">
              <a:off x="91989" y="90715"/>
              <a:ext cx="8960022" cy="4962069"/>
              <a:chOff x="98438" y="100115"/>
              <a:chExt cx="8960022" cy="4962069"/>
            </a:xfrm>
          </p:grpSpPr>
          <p:sp>
            <p:nvSpPr>
              <p:cNvPr id="563" name="Google Shape;563;p15"/>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5"/>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5"/>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5"/>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5"/>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6"/>
        </a:solidFill>
      </p:bgPr>
    </p:bg>
    <p:spTree>
      <p:nvGrpSpPr>
        <p:cNvPr id="605" name="Shape 605"/>
        <p:cNvGrpSpPr/>
        <p:nvPr/>
      </p:nvGrpSpPr>
      <p:grpSpPr>
        <a:xfrm>
          <a:off x="0" y="0"/>
          <a:ext cx="0" cy="0"/>
          <a:chOff x="0" y="0"/>
          <a:chExt cx="0" cy="0"/>
        </a:xfrm>
      </p:grpSpPr>
      <p:grpSp>
        <p:nvGrpSpPr>
          <p:cNvPr id="606" name="Google Shape;606;p16"/>
          <p:cNvGrpSpPr/>
          <p:nvPr/>
        </p:nvGrpSpPr>
        <p:grpSpPr>
          <a:xfrm>
            <a:off x="0" y="0"/>
            <a:ext cx="7156266" cy="5143528"/>
            <a:chOff x="0" y="-3"/>
            <a:chExt cx="7533705" cy="5143528"/>
          </a:xfrm>
        </p:grpSpPr>
        <p:sp>
          <p:nvSpPr>
            <p:cNvPr id="607" name="Google Shape;607;p16"/>
            <p:cNvSpPr/>
            <p:nvPr/>
          </p:nvSpPr>
          <p:spPr>
            <a:xfrm>
              <a:off x="0" y="0"/>
              <a:ext cx="3039300" cy="5121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flipH="1" rot="10800000">
              <a:off x="1649864" y="-3"/>
              <a:ext cx="5883841"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16"/>
          <p:cNvSpPr txBox="1"/>
          <p:nvPr>
            <p:ph type="title"/>
          </p:nvPr>
        </p:nvSpPr>
        <p:spPr>
          <a:xfrm>
            <a:off x="6250425" y="2976685"/>
            <a:ext cx="2173500" cy="531900"/>
          </a:xfrm>
          <a:prstGeom prst="rect">
            <a:avLst/>
          </a:prstGeom>
        </p:spPr>
        <p:txBody>
          <a:bodyPr anchorCtr="0" anchor="ctr" bIns="0" lIns="0" spcFirstLastPara="1" rIns="0" wrap="square" tIns="0">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10" name="Google Shape;610;p16"/>
          <p:cNvSpPr txBox="1"/>
          <p:nvPr>
            <p:ph idx="1" type="subTitle"/>
          </p:nvPr>
        </p:nvSpPr>
        <p:spPr>
          <a:xfrm>
            <a:off x="720000" y="1289008"/>
            <a:ext cx="3852000" cy="228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solidFill>
                  <a:schemeClr val="accent6"/>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611" name="Google Shape;611;p16"/>
          <p:cNvGrpSpPr/>
          <p:nvPr/>
        </p:nvGrpSpPr>
        <p:grpSpPr>
          <a:xfrm flipH="1">
            <a:off x="91978" y="90715"/>
            <a:ext cx="8960022" cy="4962069"/>
            <a:chOff x="91989" y="90715"/>
            <a:chExt cx="8960022" cy="4962069"/>
          </a:xfrm>
        </p:grpSpPr>
        <p:sp>
          <p:nvSpPr>
            <p:cNvPr id="612" name="Google Shape;612;p16"/>
            <p:cNvSpPr/>
            <p:nvPr/>
          </p:nvSpPr>
          <p:spPr>
            <a:xfrm flipH="1" rot="-5400000">
              <a:off x="5178897" y="3623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flipH="1" rot="-5400000">
              <a:off x="194989" y="11324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flipH="1" rot="-5400000">
              <a:off x="7567201" y="898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flipH="1" rot="-5400000">
              <a:off x="1627506" y="2895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6"/>
            <p:cNvSpPr/>
            <p:nvPr/>
          </p:nvSpPr>
          <p:spPr>
            <a:xfrm flipH="1" rot="-5400000">
              <a:off x="534155" y="14133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p:nvPr/>
          </p:nvSpPr>
          <p:spPr>
            <a:xfrm flipH="1" rot="-5400000">
              <a:off x="1095567" y="48676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flipH="1" rot="-5400000">
              <a:off x="416270" y="3219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flipH="1" rot="-5400000">
              <a:off x="225291" y="7920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flipH="1" rot="-5400000">
              <a:off x="3373278" y="1512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flipH="1" rot="-5400000">
              <a:off x="8944514" y="14678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flipH="1" rot="-5400000">
              <a:off x="1095549" y="2182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flipH="1" rot="-5400000">
              <a:off x="8665165" y="1927037"/>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flipH="1" rot="-5400000">
              <a:off x="8146606" y="2181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flipH="1" rot="-5400000">
              <a:off x="2550205" y="3220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flipH="1" rot="-5400000">
              <a:off x="6153878" y="2414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6"/>
            <p:cNvSpPr/>
            <p:nvPr/>
          </p:nvSpPr>
          <p:spPr>
            <a:xfrm flipH="1" rot="-5400000">
              <a:off x="6999757" y="3219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flipH="1" rot="-5400000">
              <a:off x="4404058" y="2986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flipH="1" rot="-5400000">
              <a:off x="8858007" y="792095"/>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flipH="1" rot="-5400000">
              <a:off x="8625942" y="31652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flipH="1" rot="-5400000">
              <a:off x="225261" y="31653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flipH="1" rot="-5400000">
              <a:off x="275074" y="1950316"/>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flipH="1" rot="-5400000">
              <a:off x="535664" y="26982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rot="-5400000">
              <a:off x="90864" y="48662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flipH="1" rot="-5400000">
              <a:off x="2848314" y="47088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flipH="1" rot="-5400000">
              <a:off x="5549997" y="48794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flipH="1" rot="-5400000">
              <a:off x="8729634" y="26415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flipH="1" rot="-5400000">
              <a:off x="258747" y="39736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flipH="1" rot="-5400000">
              <a:off x="8796726" y="3815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flipH="1" rot="-5400000">
              <a:off x="3649880" y="3452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flipH="1" rot="-5400000">
              <a:off x="7419430" y="48444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flipH="1" rot="-5400000">
              <a:off x="8745955" y="48677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flipH="1" rot="-5400000">
              <a:off x="6189780" y="47103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flipH="1" rot="-5400000">
              <a:off x="6425655" y="50321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flipH="1" rot="-5400000">
              <a:off x="4404067"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flipH="1" rot="-5400000">
              <a:off x="3599255" y="49792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flipH="1" rot="-5400000">
              <a:off x="2369305" y="50025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flipH="1" rot="-5400000">
              <a:off x="1706830"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flipH="1" rot="-5400000">
              <a:off x="8944542" y="35227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flipH="1" rot="-5400000">
              <a:off x="8578517" y="10619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flipH="1" rot="-5400000">
              <a:off x="8539567" y="42158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flipH="1" rot="-5400000">
              <a:off x="8996447" y="9466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flipH="1" rot="-5400000">
              <a:off x="8976152" y="22441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flipH="1" rot="-5400000">
              <a:off x="9031356" y="933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dk1"/>
        </a:solidFill>
      </p:bgPr>
    </p:bg>
    <p:spTree>
      <p:nvGrpSpPr>
        <p:cNvPr id="655" name="Shape 655"/>
        <p:cNvGrpSpPr/>
        <p:nvPr/>
      </p:nvGrpSpPr>
      <p:grpSpPr>
        <a:xfrm>
          <a:off x="0" y="0"/>
          <a:ext cx="0" cy="0"/>
          <a:chOff x="0" y="0"/>
          <a:chExt cx="0" cy="0"/>
        </a:xfrm>
      </p:grpSpPr>
      <p:sp>
        <p:nvSpPr>
          <p:cNvPr id="656" name="Google Shape;656;p17"/>
          <p:cNvSpPr txBox="1"/>
          <p:nvPr>
            <p:ph idx="1" type="subTitle"/>
          </p:nvPr>
        </p:nvSpPr>
        <p:spPr>
          <a:xfrm>
            <a:off x="4309200" y="2512275"/>
            <a:ext cx="4114800" cy="109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6"/>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7" name="Google Shape;657;p17"/>
          <p:cNvSpPr txBox="1"/>
          <p:nvPr>
            <p:ph type="title"/>
          </p:nvPr>
        </p:nvSpPr>
        <p:spPr>
          <a:xfrm>
            <a:off x="4309200" y="1686213"/>
            <a:ext cx="4114800" cy="457200"/>
          </a:xfrm>
          <a:prstGeom prst="rect">
            <a:avLst/>
          </a:prstGeom>
        </p:spPr>
        <p:txBody>
          <a:bodyPr anchorCtr="0" anchor="t" bIns="0" lIns="0" spcFirstLastPara="1" rIns="0" wrap="square" tIns="0">
            <a:noAutofit/>
          </a:bodyPr>
          <a:lstStyle>
            <a:lvl1pPr lvl="0" rtl="0" algn="ctr">
              <a:spcBef>
                <a:spcPts val="0"/>
              </a:spcBef>
              <a:spcAft>
                <a:spcPts val="0"/>
              </a:spcAft>
              <a:buSzPts val="2500"/>
              <a:buNone/>
              <a:defRPr sz="3500">
                <a:solidFill>
                  <a:schemeClr val="accent6"/>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58" name="Google Shape;658;p17"/>
          <p:cNvSpPr/>
          <p:nvPr/>
        </p:nvSpPr>
        <p:spPr>
          <a:xfrm flipH="1" rot="10800000">
            <a:off x="-11" y="-3"/>
            <a:ext cx="3134146"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17"/>
          <p:cNvGrpSpPr/>
          <p:nvPr/>
        </p:nvGrpSpPr>
        <p:grpSpPr>
          <a:xfrm>
            <a:off x="91989" y="90715"/>
            <a:ext cx="8960022" cy="4962069"/>
            <a:chOff x="98438" y="100115"/>
            <a:chExt cx="8960022" cy="4962069"/>
          </a:xfrm>
        </p:grpSpPr>
        <p:sp>
          <p:nvSpPr>
            <p:cNvPr id="660" name="Google Shape;660;p17"/>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7"/>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7"/>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7"/>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7"/>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7"/>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7"/>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7"/>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7"/>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7"/>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7"/>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7"/>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7"/>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7"/>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7"/>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bg>
      <p:bgPr>
        <a:solidFill>
          <a:schemeClr val="accent6"/>
        </a:solidFill>
      </p:bgPr>
    </p:bg>
    <p:spTree>
      <p:nvGrpSpPr>
        <p:cNvPr id="703" name="Shape 703"/>
        <p:cNvGrpSpPr/>
        <p:nvPr/>
      </p:nvGrpSpPr>
      <p:grpSpPr>
        <a:xfrm>
          <a:off x="0" y="0"/>
          <a:ext cx="0" cy="0"/>
          <a:chOff x="0" y="0"/>
          <a:chExt cx="0" cy="0"/>
        </a:xfrm>
      </p:grpSpPr>
      <p:grpSp>
        <p:nvGrpSpPr>
          <p:cNvPr id="704" name="Google Shape;704;p18"/>
          <p:cNvGrpSpPr/>
          <p:nvPr/>
        </p:nvGrpSpPr>
        <p:grpSpPr>
          <a:xfrm>
            <a:off x="91989" y="90715"/>
            <a:ext cx="8960022" cy="4962069"/>
            <a:chOff x="91989" y="90715"/>
            <a:chExt cx="8960022" cy="4962069"/>
          </a:xfrm>
        </p:grpSpPr>
        <p:sp>
          <p:nvSpPr>
            <p:cNvPr id="705" name="Google Shape;705;p18"/>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18"/>
            <p:cNvGrpSpPr/>
            <p:nvPr/>
          </p:nvGrpSpPr>
          <p:grpSpPr>
            <a:xfrm flipH="1">
              <a:off x="91989" y="90715"/>
              <a:ext cx="8960022" cy="4962069"/>
              <a:chOff x="98438" y="100115"/>
              <a:chExt cx="8960022" cy="4962069"/>
            </a:xfrm>
          </p:grpSpPr>
          <p:sp>
            <p:nvSpPr>
              <p:cNvPr id="707" name="Google Shape;707;p18"/>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8"/>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8"/>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8"/>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8"/>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8"/>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8"/>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8"/>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8"/>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8"/>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8"/>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8"/>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8"/>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8"/>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8"/>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8"/>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8"/>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8"/>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8"/>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8"/>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8"/>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8"/>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8"/>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8"/>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9" name="Google Shape;749;p18"/>
          <p:cNvSpPr txBox="1"/>
          <p:nvPr>
            <p:ph idx="1" type="subTitle"/>
          </p:nvPr>
        </p:nvSpPr>
        <p:spPr>
          <a:xfrm>
            <a:off x="720000" y="2251650"/>
            <a:ext cx="32004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0" name="Google Shape;750;p18"/>
          <p:cNvSpPr txBox="1"/>
          <p:nvPr>
            <p:ph type="title"/>
          </p:nvPr>
        </p:nvSpPr>
        <p:spPr>
          <a:xfrm>
            <a:off x="720000" y="484050"/>
            <a:ext cx="3852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51" name="Google Shape;751;p18"/>
          <p:cNvSpPr/>
          <p:nvPr/>
        </p:nvSpPr>
        <p:spPr>
          <a:xfrm flipH="1">
            <a:off x="4415168" y="0"/>
            <a:ext cx="4728832"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accent6"/>
        </a:solidFill>
      </p:bgPr>
    </p:bg>
    <p:spTree>
      <p:nvGrpSpPr>
        <p:cNvPr id="752" name="Shape 752"/>
        <p:cNvGrpSpPr/>
        <p:nvPr/>
      </p:nvGrpSpPr>
      <p:grpSpPr>
        <a:xfrm>
          <a:off x="0" y="0"/>
          <a:ext cx="0" cy="0"/>
          <a:chOff x="0" y="0"/>
          <a:chExt cx="0" cy="0"/>
        </a:xfrm>
      </p:grpSpPr>
      <p:sp>
        <p:nvSpPr>
          <p:cNvPr id="753" name="Google Shape;753;p19"/>
          <p:cNvSpPr txBox="1"/>
          <p:nvPr>
            <p:ph type="title"/>
          </p:nvPr>
        </p:nvSpPr>
        <p:spPr>
          <a:xfrm>
            <a:off x="7200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4" name="Google Shape;754;p19"/>
          <p:cNvSpPr txBox="1"/>
          <p:nvPr>
            <p:ph idx="1" type="subTitle"/>
          </p:nvPr>
        </p:nvSpPr>
        <p:spPr>
          <a:xfrm>
            <a:off x="720000" y="3028938"/>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5" name="Google Shape;755;p19"/>
          <p:cNvSpPr txBox="1"/>
          <p:nvPr>
            <p:ph idx="2" type="title"/>
          </p:nvPr>
        </p:nvSpPr>
        <p:spPr>
          <a:xfrm>
            <a:off x="34038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6" name="Google Shape;756;p19"/>
          <p:cNvSpPr txBox="1"/>
          <p:nvPr>
            <p:ph idx="3" type="subTitle"/>
          </p:nvPr>
        </p:nvSpPr>
        <p:spPr>
          <a:xfrm>
            <a:off x="3403800" y="3028938"/>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7" name="Google Shape;757;p19"/>
          <p:cNvSpPr txBox="1"/>
          <p:nvPr>
            <p:ph idx="4" type="title"/>
          </p:nvPr>
        </p:nvSpPr>
        <p:spPr>
          <a:xfrm>
            <a:off x="6087600" y="2571738"/>
            <a:ext cx="23364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8" name="Google Shape;758;p19"/>
          <p:cNvSpPr txBox="1"/>
          <p:nvPr>
            <p:ph idx="5" type="subTitle"/>
          </p:nvPr>
        </p:nvSpPr>
        <p:spPr>
          <a:xfrm>
            <a:off x="6087600" y="3028938"/>
            <a:ext cx="23364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9" name="Google Shape;759;p19"/>
          <p:cNvSpPr txBox="1"/>
          <p:nvPr>
            <p:ph idx="6"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760" name="Google Shape;760;p19"/>
          <p:cNvGrpSpPr/>
          <p:nvPr/>
        </p:nvGrpSpPr>
        <p:grpSpPr>
          <a:xfrm>
            <a:off x="91989" y="90715"/>
            <a:ext cx="8960022" cy="4962069"/>
            <a:chOff x="91989" y="90715"/>
            <a:chExt cx="8960022" cy="4962069"/>
          </a:xfrm>
        </p:grpSpPr>
        <p:grpSp>
          <p:nvGrpSpPr>
            <p:cNvPr id="761" name="Google Shape;761;p19"/>
            <p:cNvGrpSpPr/>
            <p:nvPr/>
          </p:nvGrpSpPr>
          <p:grpSpPr>
            <a:xfrm>
              <a:off x="91989" y="90715"/>
              <a:ext cx="8960022" cy="4962069"/>
              <a:chOff x="98438" y="100115"/>
              <a:chExt cx="8960022" cy="4962069"/>
            </a:xfrm>
          </p:grpSpPr>
          <p:sp>
            <p:nvSpPr>
              <p:cNvPr id="762" name="Google Shape;762;p19"/>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9"/>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9"/>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9"/>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9"/>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9"/>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9"/>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9"/>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19"/>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accent6"/>
        </a:solidFill>
      </p:bgPr>
    </p:bg>
    <p:spTree>
      <p:nvGrpSpPr>
        <p:cNvPr id="806" name="Shape 806"/>
        <p:cNvGrpSpPr/>
        <p:nvPr/>
      </p:nvGrpSpPr>
      <p:grpSpPr>
        <a:xfrm>
          <a:off x="0" y="0"/>
          <a:ext cx="0" cy="0"/>
          <a:chOff x="0" y="0"/>
          <a:chExt cx="0" cy="0"/>
        </a:xfrm>
      </p:grpSpPr>
      <p:sp>
        <p:nvSpPr>
          <p:cNvPr id="807" name="Google Shape;807;p20"/>
          <p:cNvSpPr txBox="1"/>
          <p:nvPr>
            <p:ph type="title"/>
          </p:nvPr>
        </p:nvSpPr>
        <p:spPr>
          <a:xfrm>
            <a:off x="1202400" y="1995058"/>
            <a:ext cx="1371600" cy="914400"/>
          </a:xfrm>
          <a:prstGeom prst="rect">
            <a:avLst/>
          </a:prstGeom>
          <a:ln cap="flat" cmpd="sng" w="19050">
            <a:solidFill>
              <a:schemeClr val="accent1"/>
            </a:solidFill>
            <a:prstDash val="dot"/>
            <a:round/>
            <a:headEnd len="sm" w="sm" type="none"/>
            <a:tailEnd len="sm" w="sm" type="none"/>
          </a:ln>
        </p:spPr>
        <p:txBody>
          <a:bodyPr anchorCtr="0" anchor="b"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8" name="Google Shape;808;p20"/>
          <p:cNvSpPr txBox="1"/>
          <p:nvPr>
            <p:ph idx="1" type="subTitle"/>
          </p:nvPr>
        </p:nvSpPr>
        <p:spPr>
          <a:xfrm>
            <a:off x="720000" y="3138037"/>
            <a:ext cx="2336400" cy="914400"/>
          </a:xfrm>
          <a:prstGeom prst="rect">
            <a:avLst/>
          </a:prstGeom>
          <a:ln cap="flat" cmpd="sng" w="19050">
            <a:solidFill>
              <a:schemeClr val="accent1"/>
            </a:solidFill>
            <a:prstDash val="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9" name="Google Shape;809;p20"/>
          <p:cNvSpPr txBox="1"/>
          <p:nvPr>
            <p:ph idx="2" type="title"/>
          </p:nvPr>
        </p:nvSpPr>
        <p:spPr>
          <a:xfrm>
            <a:off x="3873600" y="1995058"/>
            <a:ext cx="1371600" cy="914400"/>
          </a:xfrm>
          <a:prstGeom prst="rect">
            <a:avLst/>
          </a:prstGeom>
          <a:ln cap="flat" cmpd="sng" w="19050">
            <a:solidFill>
              <a:schemeClr val="accent1"/>
            </a:solidFill>
            <a:prstDash val="dot"/>
            <a:round/>
            <a:headEnd len="sm" w="sm" type="none"/>
            <a:tailEnd len="sm" w="sm" type="none"/>
          </a:ln>
        </p:spPr>
        <p:txBody>
          <a:bodyPr anchorCtr="0" anchor="b"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0" name="Google Shape;810;p20"/>
          <p:cNvSpPr txBox="1"/>
          <p:nvPr>
            <p:ph idx="3" type="subTitle"/>
          </p:nvPr>
        </p:nvSpPr>
        <p:spPr>
          <a:xfrm>
            <a:off x="3403800" y="3138037"/>
            <a:ext cx="2336400" cy="914400"/>
          </a:xfrm>
          <a:prstGeom prst="rect">
            <a:avLst/>
          </a:prstGeom>
          <a:ln cap="flat" cmpd="sng" w="19050">
            <a:solidFill>
              <a:schemeClr val="accent1"/>
            </a:solidFill>
            <a:prstDash val="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1" name="Google Shape;811;p20"/>
          <p:cNvSpPr txBox="1"/>
          <p:nvPr>
            <p:ph idx="4" type="title"/>
          </p:nvPr>
        </p:nvSpPr>
        <p:spPr>
          <a:xfrm>
            <a:off x="6570000" y="1995058"/>
            <a:ext cx="1371600" cy="914400"/>
          </a:xfrm>
          <a:prstGeom prst="rect">
            <a:avLst/>
          </a:prstGeom>
          <a:ln cap="flat" cmpd="sng" w="19050">
            <a:solidFill>
              <a:schemeClr val="accent1"/>
            </a:solidFill>
            <a:prstDash val="dot"/>
            <a:round/>
            <a:headEnd len="sm" w="sm" type="none"/>
            <a:tailEnd len="sm" w="sm" type="none"/>
          </a:ln>
        </p:spPr>
        <p:txBody>
          <a:bodyPr anchorCtr="0" anchor="b"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2" name="Google Shape;812;p20"/>
          <p:cNvSpPr txBox="1"/>
          <p:nvPr>
            <p:ph idx="5" type="subTitle"/>
          </p:nvPr>
        </p:nvSpPr>
        <p:spPr>
          <a:xfrm>
            <a:off x="6087600" y="3138037"/>
            <a:ext cx="2336400" cy="914400"/>
          </a:xfrm>
          <a:prstGeom prst="rect">
            <a:avLst/>
          </a:prstGeom>
          <a:ln cap="flat" cmpd="sng" w="19050">
            <a:solidFill>
              <a:schemeClr val="accent1"/>
            </a:solidFill>
            <a:prstDash val="dot"/>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3" name="Google Shape;813;p20"/>
          <p:cNvSpPr txBox="1"/>
          <p:nvPr>
            <p:ph idx="6"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814" name="Google Shape;814;p20"/>
          <p:cNvGrpSpPr/>
          <p:nvPr/>
        </p:nvGrpSpPr>
        <p:grpSpPr>
          <a:xfrm>
            <a:off x="91989" y="90715"/>
            <a:ext cx="8960022" cy="4962069"/>
            <a:chOff x="91989" y="90715"/>
            <a:chExt cx="8960022" cy="4962069"/>
          </a:xfrm>
        </p:grpSpPr>
        <p:grpSp>
          <p:nvGrpSpPr>
            <p:cNvPr id="815" name="Google Shape;815;p20"/>
            <p:cNvGrpSpPr/>
            <p:nvPr/>
          </p:nvGrpSpPr>
          <p:grpSpPr>
            <a:xfrm>
              <a:off x="91989" y="90715"/>
              <a:ext cx="8960022" cy="4962069"/>
              <a:chOff x="98438" y="100115"/>
              <a:chExt cx="8960022" cy="4962069"/>
            </a:xfrm>
          </p:grpSpPr>
          <p:sp>
            <p:nvSpPr>
              <p:cNvPr id="816" name="Google Shape;816;p20"/>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0"/>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0"/>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0"/>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0"/>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0"/>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0"/>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0"/>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0"/>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0"/>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0"/>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0"/>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0"/>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0"/>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0"/>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9" name="Google Shape;859;p20"/>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sp>
        <p:nvSpPr>
          <p:cNvPr id="57" name="Google Shape;57;p3"/>
          <p:cNvSpPr/>
          <p:nvPr/>
        </p:nvSpPr>
        <p:spPr>
          <a:xfrm rot="10800000">
            <a:off x="6771854" y="-3"/>
            <a:ext cx="3134146"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3"/>
          <p:cNvGrpSpPr/>
          <p:nvPr/>
        </p:nvGrpSpPr>
        <p:grpSpPr>
          <a:xfrm flipH="1">
            <a:off x="91989" y="90715"/>
            <a:ext cx="8960022" cy="4962069"/>
            <a:chOff x="98438" y="100115"/>
            <a:chExt cx="8960022" cy="4962069"/>
          </a:xfrm>
        </p:grpSpPr>
        <p:sp>
          <p:nvSpPr>
            <p:cNvPr id="59" name="Google Shape;59;p3"/>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3"/>
          <p:cNvSpPr txBox="1"/>
          <p:nvPr>
            <p:ph type="title"/>
          </p:nvPr>
        </p:nvSpPr>
        <p:spPr>
          <a:xfrm>
            <a:off x="720000" y="2223925"/>
            <a:ext cx="5430000" cy="914400"/>
          </a:xfrm>
          <a:prstGeom prst="rect">
            <a:avLst/>
          </a:prstGeom>
        </p:spPr>
        <p:txBody>
          <a:bodyPr anchorCtr="0" anchor="ctr" bIns="0" lIns="0" spcFirstLastPara="1" rIns="0" wrap="square" tIns="0">
            <a:noAutofit/>
          </a:bodyPr>
          <a:lstStyle>
            <a:lvl1pPr lvl="0">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3" name="Google Shape;103;p3"/>
          <p:cNvSpPr txBox="1"/>
          <p:nvPr>
            <p:ph hasCustomPrompt="1" idx="2" type="title"/>
          </p:nvPr>
        </p:nvSpPr>
        <p:spPr>
          <a:xfrm>
            <a:off x="720000" y="1124900"/>
            <a:ext cx="2876700" cy="10548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8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 name="Google Shape;104;p3"/>
          <p:cNvSpPr txBox="1"/>
          <p:nvPr>
            <p:ph idx="1" type="subTitle"/>
          </p:nvPr>
        </p:nvSpPr>
        <p:spPr>
          <a:xfrm>
            <a:off x="720000" y="3436775"/>
            <a:ext cx="45720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2">
    <p:bg>
      <p:bgPr>
        <a:solidFill>
          <a:schemeClr val="accent6"/>
        </a:solidFill>
      </p:bgPr>
    </p:bg>
    <p:spTree>
      <p:nvGrpSpPr>
        <p:cNvPr id="860" name="Shape 860"/>
        <p:cNvGrpSpPr/>
        <p:nvPr/>
      </p:nvGrpSpPr>
      <p:grpSpPr>
        <a:xfrm>
          <a:off x="0" y="0"/>
          <a:ext cx="0" cy="0"/>
          <a:chOff x="0" y="0"/>
          <a:chExt cx="0" cy="0"/>
        </a:xfrm>
      </p:grpSpPr>
      <p:sp>
        <p:nvSpPr>
          <p:cNvPr id="861" name="Google Shape;861;p21"/>
          <p:cNvSpPr txBox="1"/>
          <p:nvPr>
            <p:ph type="title"/>
          </p:nvPr>
        </p:nvSpPr>
        <p:spPr>
          <a:xfrm>
            <a:off x="720000" y="3177638"/>
            <a:ext cx="2336400" cy="457200"/>
          </a:xfrm>
          <a:prstGeom prst="rect">
            <a:avLst/>
          </a:prstGeom>
          <a:ln cap="flat" cmpd="sng" w="19050">
            <a:solidFill>
              <a:schemeClr val="accent1"/>
            </a:solidFill>
            <a:prstDash val="dot"/>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2" name="Google Shape;862;p21"/>
          <p:cNvSpPr txBox="1"/>
          <p:nvPr>
            <p:ph idx="1" type="subTitle"/>
          </p:nvPr>
        </p:nvSpPr>
        <p:spPr>
          <a:xfrm>
            <a:off x="720000" y="36348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3" name="Google Shape;863;p21"/>
          <p:cNvSpPr txBox="1"/>
          <p:nvPr>
            <p:ph idx="2" type="title"/>
          </p:nvPr>
        </p:nvSpPr>
        <p:spPr>
          <a:xfrm>
            <a:off x="3403800" y="3177638"/>
            <a:ext cx="2336400" cy="457200"/>
          </a:xfrm>
          <a:prstGeom prst="rect">
            <a:avLst/>
          </a:prstGeom>
          <a:ln cap="flat" cmpd="sng" w="19050">
            <a:solidFill>
              <a:schemeClr val="accent1"/>
            </a:solidFill>
            <a:prstDash val="dot"/>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4" name="Google Shape;864;p21"/>
          <p:cNvSpPr txBox="1"/>
          <p:nvPr>
            <p:ph idx="3" type="subTitle"/>
          </p:nvPr>
        </p:nvSpPr>
        <p:spPr>
          <a:xfrm>
            <a:off x="3403800" y="36348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5" name="Google Shape;865;p21"/>
          <p:cNvSpPr txBox="1"/>
          <p:nvPr>
            <p:ph idx="4" type="title"/>
          </p:nvPr>
        </p:nvSpPr>
        <p:spPr>
          <a:xfrm>
            <a:off x="6087600" y="3177638"/>
            <a:ext cx="2336400" cy="457200"/>
          </a:xfrm>
          <a:prstGeom prst="rect">
            <a:avLst/>
          </a:prstGeom>
          <a:ln cap="flat" cmpd="sng" w="19050">
            <a:solidFill>
              <a:schemeClr val="accent1"/>
            </a:solidFill>
            <a:prstDash val="dot"/>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6" name="Google Shape;866;p21"/>
          <p:cNvSpPr txBox="1"/>
          <p:nvPr>
            <p:ph idx="5" type="subTitle"/>
          </p:nvPr>
        </p:nvSpPr>
        <p:spPr>
          <a:xfrm>
            <a:off x="6087600" y="3634838"/>
            <a:ext cx="23364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7" name="Google Shape;867;p21"/>
          <p:cNvSpPr txBox="1"/>
          <p:nvPr>
            <p:ph idx="6"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868" name="Google Shape;868;p21"/>
          <p:cNvGrpSpPr/>
          <p:nvPr/>
        </p:nvGrpSpPr>
        <p:grpSpPr>
          <a:xfrm>
            <a:off x="91989" y="90715"/>
            <a:ext cx="8960022" cy="4962069"/>
            <a:chOff x="91989" y="90715"/>
            <a:chExt cx="8960022" cy="4962069"/>
          </a:xfrm>
        </p:grpSpPr>
        <p:grpSp>
          <p:nvGrpSpPr>
            <p:cNvPr id="869" name="Google Shape;869;p21"/>
            <p:cNvGrpSpPr/>
            <p:nvPr/>
          </p:nvGrpSpPr>
          <p:grpSpPr>
            <a:xfrm>
              <a:off x="91989" y="90715"/>
              <a:ext cx="8960022" cy="4962069"/>
              <a:chOff x="98438" y="100115"/>
              <a:chExt cx="8960022" cy="4962069"/>
            </a:xfrm>
          </p:grpSpPr>
          <p:sp>
            <p:nvSpPr>
              <p:cNvPr id="870" name="Google Shape;870;p21"/>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1"/>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1"/>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1"/>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1"/>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1"/>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1"/>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1"/>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1"/>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1"/>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1"/>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1"/>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1"/>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1"/>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1"/>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1"/>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1"/>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1"/>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1"/>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1"/>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1"/>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1"/>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1"/>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1"/>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1"/>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1"/>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1"/>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1"/>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1"/>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1"/>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1"/>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1"/>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21"/>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accent6"/>
        </a:solidFill>
      </p:bgPr>
    </p:bg>
    <p:spTree>
      <p:nvGrpSpPr>
        <p:cNvPr id="914" name="Shape 914"/>
        <p:cNvGrpSpPr/>
        <p:nvPr/>
      </p:nvGrpSpPr>
      <p:grpSpPr>
        <a:xfrm>
          <a:off x="0" y="0"/>
          <a:ext cx="0" cy="0"/>
          <a:chOff x="0" y="0"/>
          <a:chExt cx="0" cy="0"/>
        </a:xfrm>
      </p:grpSpPr>
      <p:grpSp>
        <p:nvGrpSpPr>
          <p:cNvPr id="915" name="Google Shape;915;p22"/>
          <p:cNvGrpSpPr/>
          <p:nvPr/>
        </p:nvGrpSpPr>
        <p:grpSpPr>
          <a:xfrm>
            <a:off x="91989" y="90715"/>
            <a:ext cx="8960022" cy="4962069"/>
            <a:chOff x="91989" y="90715"/>
            <a:chExt cx="8960022" cy="4962069"/>
          </a:xfrm>
        </p:grpSpPr>
        <p:grpSp>
          <p:nvGrpSpPr>
            <p:cNvPr id="916" name="Google Shape;916;p22"/>
            <p:cNvGrpSpPr/>
            <p:nvPr/>
          </p:nvGrpSpPr>
          <p:grpSpPr>
            <a:xfrm>
              <a:off x="91989" y="90715"/>
              <a:ext cx="8960022" cy="4962069"/>
              <a:chOff x="98438" y="100115"/>
              <a:chExt cx="8960022" cy="4962069"/>
            </a:xfrm>
          </p:grpSpPr>
          <p:sp>
            <p:nvSpPr>
              <p:cNvPr id="917" name="Google Shape;917;p22"/>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2"/>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2"/>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2"/>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2"/>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2"/>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2"/>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2"/>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2"/>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2"/>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2"/>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2"/>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2"/>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2"/>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2"/>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2"/>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2"/>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2"/>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22"/>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22"/>
          <p:cNvSpPr txBox="1"/>
          <p:nvPr>
            <p:ph type="title"/>
          </p:nvPr>
        </p:nvSpPr>
        <p:spPr>
          <a:xfrm>
            <a:off x="720009" y="28765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2" name="Google Shape;962;p22"/>
          <p:cNvSpPr txBox="1"/>
          <p:nvPr>
            <p:ph idx="1" type="subTitle"/>
          </p:nvPr>
        </p:nvSpPr>
        <p:spPr>
          <a:xfrm>
            <a:off x="720009" y="33337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3" name="Google Shape;963;p22"/>
          <p:cNvSpPr txBox="1"/>
          <p:nvPr>
            <p:ph idx="2" type="title"/>
          </p:nvPr>
        </p:nvSpPr>
        <p:spPr>
          <a:xfrm>
            <a:off x="4758809" y="28765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4" name="Google Shape;964;p22"/>
          <p:cNvSpPr txBox="1"/>
          <p:nvPr>
            <p:ph idx="3" type="subTitle"/>
          </p:nvPr>
        </p:nvSpPr>
        <p:spPr>
          <a:xfrm>
            <a:off x="4758809" y="33337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5" name="Google Shape;965;p22"/>
          <p:cNvSpPr txBox="1"/>
          <p:nvPr>
            <p:ph idx="4" type="title"/>
          </p:nvPr>
        </p:nvSpPr>
        <p:spPr>
          <a:xfrm>
            <a:off x="2739409" y="28765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6" name="Google Shape;966;p22"/>
          <p:cNvSpPr txBox="1"/>
          <p:nvPr>
            <p:ph idx="5" type="subTitle"/>
          </p:nvPr>
        </p:nvSpPr>
        <p:spPr>
          <a:xfrm>
            <a:off x="2739409" y="33337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7" name="Google Shape;967;p22"/>
          <p:cNvSpPr txBox="1"/>
          <p:nvPr>
            <p:ph idx="6" type="title"/>
          </p:nvPr>
        </p:nvSpPr>
        <p:spPr>
          <a:xfrm>
            <a:off x="6778209" y="2876550"/>
            <a:ext cx="1645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68" name="Google Shape;968;p22"/>
          <p:cNvSpPr txBox="1"/>
          <p:nvPr>
            <p:ph idx="7" type="subTitle"/>
          </p:nvPr>
        </p:nvSpPr>
        <p:spPr>
          <a:xfrm>
            <a:off x="6778209" y="3333750"/>
            <a:ext cx="1645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9" name="Google Shape;969;p22"/>
          <p:cNvSpPr txBox="1"/>
          <p:nvPr>
            <p:ph idx="8"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bg>
      <p:bgPr>
        <a:solidFill>
          <a:schemeClr val="accent6"/>
        </a:solidFill>
      </p:bgPr>
    </p:bg>
    <p:spTree>
      <p:nvGrpSpPr>
        <p:cNvPr id="970" name="Shape 970"/>
        <p:cNvGrpSpPr/>
        <p:nvPr/>
      </p:nvGrpSpPr>
      <p:grpSpPr>
        <a:xfrm>
          <a:off x="0" y="0"/>
          <a:ext cx="0" cy="0"/>
          <a:chOff x="0" y="0"/>
          <a:chExt cx="0" cy="0"/>
        </a:xfrm>
      </p:grpSpPr>
      <p:grpSp>
        <p:nvGrpSpPr>
          <p:cNvPr id="971" name="Google Shape;971;p23"/>
          <p:cNvGrpSpPr/>
          <p:nvPr/>
        </p:nvGrpSpPr>
        <p:grpSpPr>
          <a:xfrm>
            <a:off x="91989" y="90715"/>
            <a:ext cx="8960022" cy="4962069"/>
            <a:chOff x="91989" y="90715"/>
            <a:chExt cx="8960022" cy="4962069"/>
          </a:xfrm>
        </p:grpSpPr>
        <p:grpSp>
          <p:nvGrpSpPr>
            <p:cNvPr id="972" name="Google Shape;972;p23"/>
            <p:cNvGrpSpPr/>
            <p:nvPr/>
          </p:nvGrpSpPr>
          <p:grpSpPr>
            <a:xfrm>
              <a:off x="91989" y="90715"/>
              <a:ext cx="8960022" cy="4962069"/>
              <a:chOff x="98438" y="100115"/>
              <a:chExt cx="8960022" cy="4962069"/>
            </a:xfrm>
          </p:grpSpPr>
          <p:sp>
            <p:nvSpPr>
              <p:cNvPr id="973" name="Google Shape;973;p23"/>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3"/>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3"/>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3"/>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3"/>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3"/>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3"/>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3"/>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3"/>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3"/>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3"/>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3"/>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3"/>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3"/>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3"/>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3"/>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3"/>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3"/>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3"/>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3"/>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3"/>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23"/>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7" name="Google Shape;1017;p23"/>
          <p:cNvSpPr txBox="1"/>
          <p:nvPr>
            <p:ph type="title"/>
          </p:nvPr>
        </p:nvSpPr>
        <p:spPr>
          <a:xfrm>
            <a:off x="719999" y="2571750"/>
            <a:ext cx="19260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8" name="Google Shape;1018;p23"/>
          <p:cNvSpPr txBox="1"/>
          <p:nvPr>
            <p:ph idx="1" type="subTitle"/>
          </p:nvPr>
        </p:nvSpPr>
        <p:spPr>
          <a:xfrm>
            <a:off x="720000" y="3181350"/>
            <a:ext cx="19260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9" name="Google Shape;1019;p23"/>
          <p:cNvSpPr txBox="1"/>
          <p:nvPr>
            <p:ph idx="2" type="title"/>
          </p:nvPr>
        </p:nvSpPr>
        <p:spPr>
          <a:xfrm>
            <a:off x="4571999" y="2571750"/>
            <a:ext cx="19260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0" name="Google Shape;1020;p23"/>
          <p:cNvSpPr txBox="1"/>
          <p:nvPr>
            <p:ph idx="3" type="subTitle"/>
          </p:nvPr>
        </p:nvSpPr>
        <p:spPr>
          <a:xfrm>
            <a:off x="4571999" y="3181350"/>
            <a:ext cx="19260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1" name="Google Shape;1021;p23"/>
          <p:cNvSpPr txBox="1"/>
          <p:nvPr>
            <p:ph idx="4" type="title"/>
          </p:nvPr>
        </p:nvSpPr>
        <p:spPr>
          <a:xfrm>
            <a:off x="2645999" y="2571750"/>
            <a:ext cx="19260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2" name="Google Shape;1022;p23"/>
          <p:cNvSpPr txBox="1"/>
          <p:nvPr>
            <p:ph idx="5" type="subTitle"/>
          </p:nvPr>
        </p:nvSpPr>
        <p:spPr>
          <a:xfrm>
            <a:off x="2645999" y="3181350"/>
            <a:ext cx="19260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3" name="Google Shape;1023;p23"/>
          <p:cNvSpPr txBox="1"/>
          <p:nvPr>
            <p:ph idx="6" type="title"/>
          </p:nvPr>
        </p:nvSpPr>
        <p:spPr>
          <a:xfrm>
            <a:off x="6498000" y="2571750"/>
            <a:ext cx="19260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4" name="Google Shape;1024;p23"/>
          <p:cNvSpPr txBox="1"/>
          <p:nvPr>
            <p:ph idx="7" type="subTitle"/>
          </p:nvPr>
        </p:nvSpPr>
        <p:spPr>
          <a:xfrm>
            <a:off x="6497998" y="3181350"/>
            <a:ext cx="19260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5" name="Google Shape;1025;p23"/>
          <p:cNvSpPr txBox="1"/>
          <p:nvPr>
            <p:ph idx="8"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accent6"/>
        </a:solidFill>
      </p:bgPr>
    </p:bg>
    <p:spTree>
      <p:nvGrpSpPr>
        <p:cNvPr id="1026" name="Shape 1026"/>
        <p:cNvGrpSpPr/>
        <p:nvPr/>
      </p:nvGrpSpPr>
      <p:grpSpPr>
        <a:xfrm>
          <a:off x="0" y="0"/>
          <a:ext cx="0" cy="0"/>
          <a:chOff x="0" y="0"/>
          <a:chExt cx="0" cy="0"/>
        </a:xfrm>
      </p:grpSpPr>
      <p:grpSp>
        <p:nvGrpSpPr>
          <p:cNvPr id="1027" name="Google Shape;1027;p24"/>
          <p:cNvGrpSpPr/>
          <p:nvPr/>
        </p:nvGrpSpPr>
        <p:grpSpPr>
          <a:xfrm>
            <a:off x="91989" y="90715"/>
            <a:ext cx="8960022" cy="4962069"/>
            <a:chOff x="91989" y="90715"/>
            <a:chExt cx="8960022" cy="4962069"/>
          </a:xfrm>
        </p:grpSpPr>
        <p:sp>
          <p:nvSpPr>
            <p:cNvPr id="1028" name="Google Shape;1028;p24"/>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24"/>
            <p:cNvGrpSpPr/>
            <p:nvPr/>
          </p:nvGrpSpPr>
          <p:grpSpPr>
            <a:xfrm flipH="1">
              <a:off x="91989" y="90715"/>
              <a:ext cx="8960022" cy="4962069"/>
              <a:chOff x="98438" y="100115"/>
              <a:chExt cx="8960022" cy="4962069"/>
            </a:xfrm>
          </p:grpSpPr>
          <p:sp>
            <p:nvSpPr>
              <p:cNvPr id="1030" name="Google Shape;1030;p24"/>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4"/>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4"/>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4"/>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4"/>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4"/>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4"/>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4"/>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4"/>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4"/>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4"/>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4"/>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4"/>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4"/>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4"/>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4"/>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4"/>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4"/>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4"/>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4"/>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4"/>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4"/>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4"/>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4"/>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4"/>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4"/>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2" name="Google Shape;1072;p24"/>
          <p:cNvSpPr txBox="1"/>
          <p:nvPr>
            <p:ph type="title"/>
          </p:nvPr>
        </p:nvSpPr>
        <p:spPr>
          <a:xfrm>
            <a:off x="720000" y="185715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3" name="Google Shape;1073;p24"/>
          <p:cNvSpPr txBox="1"/>
          <p:nvPr>
            <p:ph idx="1" type="subTitle"/>
          </p:nvPr>
        </p:nvSpPr>
        <p:spPr>
          <a:xfrm>
            <a:off x="720000" y="231435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4" name="Google Shape;1074;p24"/>
          <p:cNvSpPr txBox="1"/>
          <p:nvPr>
            <p:ph idx="2" type="title"/>
          </p:nvPr>
        </p:nvSpPr>
        <p:spPr>
          <a:xfrm>
            <a:off x="3657600" y="185715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5" name="Google Shape;1075;p24"/>
          <p:cNvSpPr txBox="1"/>
          <p:nvPr>
            <p:ph idx="3" type="subTitle"/>
          </p:nvPr>
        </p:nvSpPr>
        <p:spPr>
          <a:xfrm>
            <a:off x="3657600" y="231435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6" name="Google Shape;1076;p24"/>
          <p:cNvSpPr txBox="1"/>
          <p:nvPr>
            <p:ph idx="4" type="title"/>
          </p:nvPr>
        </p:nvSpPr>
        <p:spPr>
          <a:xfrm>
            <a:off x="720000" y="36891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7" name="Google Shape;1077;p24"/>
          <p:cNvSpPr txBox="1"/>
          <p:nvPr>
            <p:ph idx="5" type="subTitle"/>
          </p:nvPr>
        </p:nvSpPr>
        <p:spPr>
          <a:xfrm>
            <a:off x="720000" y="414630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8" name="Google Shape;1078;p24"/>
          <p:cNvSpPr txBox="1"/>
          <p:nvPr>
            <p:ph idx="6" type="title"/>
          </p:nvPr>
        </p:nvSpPr>
        <p:spPr>
          <a:xfrm>
            <a:off x="3657600" y="36891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9" name="Google Shape;1079;p24"/>
          <p:cNvSpPr txBox="1"/>
          <p:nvPr>
            <p:ph idx="7" type="subTitle"/>
          </p:nvPr>
        </p:nvSpPr>
        <p:spPr>
          <a:xfrm>
            <a:off x="3657600" y="414630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0" name="Google Shape;1080;p24"/>
          <p:cNvSpPr txBox="1"/>
          <p:nvPr>
            <p:ph idx="8" type="title"/>
          </p:nvPr>
        </p:nvSpPr>
        <p:spPr>
          <a:xfrm>
            <a:off x="6595195" y="185715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1" name="Google Shape;1081;p24"/>
          <p:cNvSpPr txBox="1"/>
          <p:nvPr>
            <p:ph idx="9" type="subTitle"/>
          </p:nvPr>
        </p:nvSpPr>
        <p:spPr>
          <a:xfrm>
            <a:off x="6595195" y="231435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24"/>
          <p:cNvSpPr txBox="1"/>
          <p:nvPr>
            <p:ph idx="13" type="title"/>
          </p:nvPr>
        </p:nvSpPr>
        <p:spPr>
          <a:xfrm>
            <a:off x="6595195" y="3689100"/>
            <a:ext cx="1828800" cy="457200"/>
          </a:xfrm>
          <a:prstGeom prst="rect">
            <a:avLst/>
          </a:prstGeom>
        </p:spPr>
        <p:txBody>
          <a:bodyPr anchorCtr="0" anchor="ctr" bIns="0" lIns="0" spcFirstLastPara="1" rIns="0" wrap="square" tIns="0">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3" name="Google Shape;1083;p24"/>
          <p:cNvSpPr txBox="1"/>
          <p:nvPr>
            <p:ph idx="14" type="subTitle"/>
          </p:nvPr>
        </p:nvSpPr>
        <p:spPr>
          <a:xfrm>
            <a:off x="6595195" y="4146300"/>
            <a:ext cx="18288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24"/>
          <p:cNvSpPr txBox="1"/>
          <p:nvPr>
            <p:ph idx="15"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accent6"/>
        </a:solidFill>
      </p:bgPr>
    </p:bg>
    <p:spTree>
      <p:nvGrpSpPr>
        <p:cNvPr id="1085" name="Shape 1085"/>
        <p:cNvGrpSpPr/>
        <p:nvPr/>
      </p:nvGrpSpPr>
      <p:grpSpPr>
        <a:xfrm>
          <a:off x="0" y="0"/>
          <a:ext cx="0" cy="0"/>
          <a:chOff x="0" y="0"/>
          <a:chExt cx="0" cy="0"/>
        </a:xfrm>
      </p:grpSpPr>
      <p:sp>
        <p:nvSpPr>
          <p:cNvPr id="1086" name="Google Shape;1086;p25"/>
          <p:cNvSpPr txBox="1"/>
          <p:nvPr>
            <p:ph hasCustomPrompt="1" type="title"/>
          </p:nvPr>
        </p:nvSpPr>
        <p:spPr>
          <a:xfrm>
            <a:off x="720000" y="1547992"/>
            <a:ext cx="22860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7" name="Google Shape;1087;p25"/>
          <p:cNvSpPr txBox="1"/>
          <p:nvPr>
            <p:ph idx="1" type="subTitle"/>
          </p:nvPr>
        </p:nvSpPr>
        <p:spPr>
          <a:xfrm>
            <a:off x="720000" y="2681121"/>
            <a:ext cx="2286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8" name="Google Shape;1088;p25"/>
          <p:cNvSpPr txBox="1"/>
          <p:nvPr>
            <p:ph hasCustomPrompt="1" idx="2" type="title"/>
          </p:nvPr>
        </p:nvSpPr>
        <p:spPr>
          <a:xfrm>
            <a:off x="3429000" y="1547979"/>
            <a:ext cx="22860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89" name="Google Shape;1089;p25"/>
          <p:cNvSpPr txBox="1"/>
          <p:nvPr>
            <p:ph idx="3" type="subTitle"/>
          </p:nvPr>
        </p:nvSpPr>
        <p:spPr>
          <a:xfrm>
            <a:off x="3429000" y="2681079"/>
            <a:ext cx="2286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0" name="Google Shape;1090;p25"/>
          <p:cNvSpPr txBox="1"/>
          <p:nvPr>
            <p:ph hasCustomPrompt="1" idx="4" type="title"/>
          </p:nvPr>
        </p:nvSpPr>
        <p:spPr>
          <a:xfrm>
            <a:off x="6138000" y="1547979"/>
            <a:ext cx="2286000" cy="828300"/>
          </a:xfrm>
          <a:prstGeom prst="rect">
            <a:avLst/>
          </a:prstGeom>
        </p:spPr>
        <p:txBody>
          <a:bodyPr anchorCtr="0" anchor="ctr" bIns="0" lIns="0" spcFirstLastPara="1" rIns="0" wrap="square" tIns="0">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091" name="Google Shape;1091;p25"/>
          <p:cNvSpPr txBox="1"/>
          <p:nvPr>
            <p:ph idx="5" type="subTitle"/>
          </p:nvPr>
        </p:nvSpPr>
        <p:spPr>
          <a:xfrm>
            <a:off x="6138000" y="2681079"/>
            <a:ext cx="2286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2" name="Google Shape;1092;p25"/>
          <p:cNvSpPr txBox="1"/>
          <p:nvPr>
            <p:ph idx="6"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1093" name="Google Shape;1093;p25"/>
          <p:cNvGrpSpPr/>
          <p:nvPr/>
        </p:nvGrpSpPr>
        <p:grpSpPr>
          <a:xfrm>
            <a:off x="91989" y="90715"/>
            <a:ext cx="8960022" cy="4962069"/>
            <a:chOff x="91989" y="90715"/>
            <a:chExt cx="8960022" cy="4962069"/>
          </a:xfrm>
        </p:grpSpPr>
        <p:sp>
          <p:nvSpPr>
            <p:cNvPr id="1094" name="Google Shape;1094;p25"/>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25"/>
            <p:cNvGrpSpPr/>
            <p:nvPr/>
          </p:nvGrpSpPr>
          <p:grpSpPr>
            <a:xfrm flipH="1">
              <a:off x="91989" y="90715"/>
              <a:ext cx="8960022" cy="4962069"/>
              <a:chOff x="98438" y="100115"/>
              <a:chExt cx="8960022" cy="4962069"/>
            </a:xfrm>
          </p:grpSpPr>
          <p:sp>
            <p:nvSpPr>
              <p:cNvPr id="1096" name="Google Shape;1096;p25"/>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5"/>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5"/>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5"/>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5"/>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5"/>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5"/>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5"/>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5"/>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5"/>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5"/>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5"/>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5"/>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5"/>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accent6"/>
        </a:solidFill>
      </p:bgPr>
    </p:bg>
    <p:spTree>
      <p:nvGrpSpPr>
        <p:cNvPr id="1138" name="Shape 1138"/>
        <p:cNvGrpSpPr/>
        <p:nvPr/>
      </p:nvGrpSpPr>
      <p:grpSpPr>
        <a:xfrm>
          <a:off x="0" y="0"/>
          <a:ext cx="0" cy="0"/>
          <a:chOff x="0" y="0"/>
          <a:chExt cx="0" cy="0"/>
        </a:xfrm>
      </p:grpSpPr>
      <p:sp>
        <p:nvSpPr>
          <p:cNvPr id="1139" name="Google Shape;1139;p26"/>
          <p:cNvSpPr txBox="1"/>
          <p:nvPr>
            <p:ph type="ctrTitle"/>
          </p:nvPr>
        </p:nvSpPr>
        <p:spPr>
          <a:xfrm>
            <a:off x="720000" y="540000"/>
            <a:ext cx="4082400" cy="997800"/>
          </a:xfrm>
          <a:prstGeom prst="rect">
            <a:avLst/>
          </a:prstGeom>
        </p:spPr>
        <p:txBody>
          <a:bodyPr anchorCtr="0" anchor="ctr" bIns="0" lIns="0" spcFirstLastPara="1" rIns="0" wrap="square" tIns="0">
            <a:noAutofit/>
          </a:bodyPr>
          <a:lstStyle>
            <a:lvl1pPr lvl="0" rtl="0">
              <a:spcBef>
                <a:spcPts val="0"/>
              </a:spcBef>
              <a:spcAft>
                <a:spcPts val="0"/>
              </a:spcAft>
              <a:buSzPts val="5200"/>
              <a:buNone/>
              <a:defRPr sz="8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40" name="Google Shape;1140;p26"/>
          <p:cNvSpPr txBox="1"/>
          <p:nvPr>
            <p:ph idx="1" type="subTitle"/>
          </p:nvPr>
        </p:nvSpPr>
        <p:spPr>
          <a:xfrm>
            <a:off x="720000" y="1919584"/>
            <a:ext cx="4091700" cy="100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41" name="Google Shape;1141;p26"/>
          <p:cNvGrpSpPr/>
          <p:nvPr/>
        </p:nvGrpSpPr>
        <p:grpSpPr>
          <a:xfrm flipH="1">
            <a:off x="91989" y="90715"/>
            <a:ext cx="8960022" cy="4962069"/>
            <a:chOff x="98438" y="100115"/>
            <a:chExt cx="8960022" cy="4962069"/>
          </a:xfrm>
        </p:grpSpPr>
        <p:sp>
          <p:nvSpPr>
            <p:cNvPr id="1142" name="Google Shape;1142;p26"/>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p:nvPr/>
        </p:nvSpPr>
        <p:spPr>
          <a:xfrm rot="10800000">
            <a:off x="5212292" y="-3"/>
            <a:ext cx="3941284"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txBox="1"/>
          <p:nvPr/>
        </p:nvSpPr>
        <p:spPr>
          <a:xfrm>
            <a:off x="699650" y="3863925"/>
            <a:ext cx="4132500" cy="3657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a:ea typeface="Barlow"/>
                <a:cs typeface="Barlow"/>
                <a:sym typeface="Barlow"/>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a:ea typeface="Barlow"/>
                <a:cs typeface="Barlow"/>
                <a:sym typeface="Barlow"/>
              </a:rPr>
              <a:t>,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accent6"/>
        </a:solidFill>
      </p:bgPr>
    </p:bg>
    <p:spTree>
      <p:nvGrpSpPr>
        <p:cNvPr id="1187" name="Shape 1187"/>
        <p:cNvGrpSpPr/>
        <p:nvPr/>
      </p:nvGrpSpPr>
      <p:grpSpPr>
        <a:xfrm>
          <a:off x="0" y="0"/>
          <a:ext cx="0" cy="0"/>
          <a:chOff x="0" y="0"/>
          <a:chExt cx="0" cy="0"/>
        </a:xfrm>
      </p:grpSpPr>
      <p:grpSp>
        <p:nvGrpSpPr>
          <p:cNvPr id="1188" name="Google Shape;1188;p27"/>
          <p:cNvGrpSpPr/>
          <p:nvPr/>
        </p:nvGrpSpPr>
        <p:grpSpPr>
          <a:xfrm>
            <a:off x="91989" y="90715"/>
            <a:ext cx="8960022" cy="4962069"/>
            <a:chOff x="91989" y="90715"/>
            <a:chExt cx="8960022" cy="4962069"/>
          </a:xfrm>
        </p:grpSpPr>
        <p:sp>
          <p:nvSpPr>
            <p:cNvPr id="1189" name="Google Shape;1189;p27"/>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0" name="Google Shape;1190;p27"/>
            <p:cNvGrpSpPr/>
            <p:nvPr/>
          </p:nvGrpSpPr>
          <p:grpSpPr>
            <a:xfrm flipH="1">
              <a:off x="91989" y="90715"/>
              <a:ext cx="8960022" cy="4962069"/>
              <a:chOff x="98438" y="100115"/>
              <a:chExt cx="8960022" cy="4962069"/>
            </a:xfrm>
          </p:grpSpPr>
          <p:sp>
            <p:nvSpPr>
              <p:cNvPr id="1191" name="Google Shape;1191;p27"/>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7"/>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7"/>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7"/>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7"/>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7"/>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7"/>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7"/>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7"/>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7"/>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7"/>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7"/>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7"/>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7"/>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7"/>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7"/>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7"/>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7"/>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7"/>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7"/>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7"/>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7"/>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7"/>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accent6"/>
        </a:solidFill>
      </p:bgPr>
    </p:bg>
    <p:spTree>
      <p:nvGrpSpPr>
        <p:cNvPr id="1233" name="Shape 1233"/>
        <p:cNvGrpSpPr/>
        <p:nvPr/>
      </p:nvGrpSpPr>
      <p:grpSpPr>
        <a:xfrm>
          <a:off x="0" y="0"/>
          <a:ext cx="0" cy="0"/>
          <a:chOff x="0" y="0"/>
          <a:chExt cx="0" cy="0"/>
        </a:xfrm>
      </p:grpSpPr>
      <p:grpSp>
        <p:nvGrpSpPr>
          <p:cNvPr id="1234" name="Google Shape;1234;p28"/>
          <p:cNvGrpSpPr/>
          <p:nvPr/>
        </p:nvGrpSpPr>
        <p:grpSpPr>
          <a:xfrm>
            <a:off x="91989" y="90715"/>
            <a:ext cx="8960022" cy="4962069"/>
            <a:chOff x="91989" y="90715"/>
            <a:chExt cx="8960022" cy="4962069"/>
          </a:xfrm>
        </p:grpSpPr>
        <p:grpSp>
          <p:nvGrpSpPr>
            <p:cNvPr id="1235" name="Google Shape;1235;p28"/>
            <p:cNvGrpSpPr/>
            <p:nvPr/>
          </p:nvGrpSpPr>
          <p:grpSpPr>
            <a:xfrm>
              <a:off x="91989" y="90715"/>
              <a:ext cx="8960022" cy="4962069"/>
              <a:chOff x="98438" y="100115"/>
              <a:chExt cx="8960022" cy="4962069"/>
            </a:xfrm>
          </p:grpSpPr>
          <p:sp>
            <p:nvSpPr>
              <p:cNvPr id="1236" name="Google Shape;1236;p28"/>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8"/>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8"/>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8"/>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8"/>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8"/>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8"/>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8"/>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8"/>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8"/>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8"/>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8"/>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8"/>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8"/>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8"/>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8"/>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8"/>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8"/>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8"/>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8"/>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8"/>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8"/>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8"/>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8"/>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8"/>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8"/>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8"/>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8"/>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28"/>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6"/>
        </a:solidFill>
      </p:bgPr>
    </p:bg>
    <p:spTree>
      <p:nvGrpSpPr>
        <p:cNvPr id="105" name="Shape 105"/>
        <p:cNvGrpSpPr/>
        <p:nvPr/>
      </p:nvGrpSpPr>
      <p:grpSpPr>
        <a:xfrm>
          <a:off x="0" y="0"/>
          <a:ext cx="0" cy="0"/>
          <a:chOff x="0" y="0"/>
          <a:chExt cx="0" cy="0"/>
        </a:xfrm>
      </p:grpSpPr>
      <p:sp>
        <p:nvSpPr>
          <p:cNvPr id="106" name="Google Shape;106;p4"/>
          <p:cNvSpPr txBox="1"/>
          <p:nvPr>
            <p:ph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1"/>
              </a:buClr>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108" name="Google Shape;108;p4"/>
          <p:cNvGrpSpPr/>
          <p:nvPr/>
        </p:nvGrpSpPr>
        <p:grpSpPr>
          <a:xfrm>
            <a:off x="91989" y="90715"/>
            <a:ext cx="8960022" cy="4962069"/>
            <a:chOff x="91989" y="90715"/>
            <a:chExt cx="8960022" cy="4962069"/>
          </a:xfrm>
        </p:grpSpPr>
        <p:grpSp>
          <p:nvGrpSpPr>
            <p:cNvPr id="109" name="Google Shape;109;p4"/>
            <p:cNvGrpSpPr/>
            <p:nvPr/>
          </p:nvGrpSpPr>
          <p:grpSpPr>
            <a:xfrm>
              <a:off x="91989" y="90715"/>
              <a:ext cx="8960022" cy="4962069"/>
              <a:chOff x="98438" y="100115"/>
              <a:chExt cx="8960022" cy="4962069"/>
            </a:xfrm>
          </p:grpSpPr>
          <p:sp>
            <p:nvSpPr>
              <p:cNvPr id="110" name="Google Shape;110;p4"/>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4"/>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6"/>
        </a:solidFill>
      </p:bgPr>
    </p:bg>
    <p:spTree>
      <p:nvGrpSpPr>
        <p:cNvPr id="154" name="Shape 154"/>
        <p:cNvGrpSpPr/>
        <p:nvPr/>
      </p:nvGrpSpPr>
      <p:grpSpPr>
        <a:xfrm>
          <a:off x="0" y="0"/>
          <a:ext cx="0" cy="0"/>
          <a:chOff x="0" y="0"/>
          <a:chExt cx="0" cy="0"/>
        </a:xfrm>
      </p:grpSpPr>
      <p:sp>
        <p:nvSpPr>
          <p:cNvPr id="155" name="Google Shape;155;p5"/>
          <p:cNvSpPr/>
          <p:nvPr/>
        </p:nvSpPr>
        <p:spPr>
          <a:xfrm rot="10800000">
            <a:off x="3260159" y="-3"/>
            <a:ext cx="5883841"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5"/>
          <p:cNvGrpSpPr/>
          <p:nvPr/>
        </p:nvGrpSpPr>
        <p:grpSpPr>
          <a:xfrm>
            <a:off x="91989" y="90715"/>
            <a:ext cx="8960022" cy="4962069"/>
            <a:chOff x="91989" y="90715"/>
            <a:chExt cx="8960022" cy="4962069"/>
          </a:xfrm>
        </p:grpSpPr>
        <p:sp>
          <p:nvSpPr>
            <p:cNvPr id="157" name="Google Shape;157;p5"/>
            <p:cNvSpPr/>
            <p:nvPr/>
          </p:nvSpPr>
          <p:spPr>
            <a:xfrm flipH="1" rot="-5400000">
              <a:off x="5178897" y="3623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flipH="1" rot="-5400000">
              <a:off x="194989" y="11324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flipH="1" rot="-5400000">
              <a:off x="7567201" y="898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flipH="1" rot="-5400000">
              <a:off x="1627506" y="2895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flipH="1" rot="-5400000">
              <a:off x="534155" y="14133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flipH="1" rot="-5400000">
              <a:off x="1095567" y="48676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flipH="1" rot="-5400000">
              <a:off x="416270" y="3219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flipH="1" rot="-5400000">
              <a:off x="225291" y="7920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flipH="1" rot="-5400000">
              <a:off x="3373278" y="1512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flipH="1" rot="-5400000">
              <a:off x="8944514" y="14678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flipH="1" rot="-5400000">
              <a:off x="1095549" y="2182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flipH="1" rot="-5400000">
              <a:off x="8665165" y="1927037"/>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flipH="1" rot="-5400000">
              <a:off x="8146606" y="2181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flipH="1" rot="-5400000">
              <a:off x="2550205" y="3220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flipH="1" rot="-5400000">
              <a:off x="6153878" y="2414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flipH="1" rot="-5400000">
              <a:off x="6999757" y="3219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flipH="1" rot="-5400000">
              <a:off x="4404058" y="2986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flipH="1" rot="-5400000">
              <a:off x="8858007" y="792095"/>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flipH="1" rot="-5400000">
              <a:off x="8625942" y="31652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flipH="1" rot="-5400000">
              <a:off x="225261" y="31653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flipH="1" rot="-5400000">
              <a:off x="275074" y="1950316"/>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flipH="1" rot="-5400000">
              <a:off x="535664" y="26982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flipH="1" rot="-5400000">
              <a:off x="90864" y="48662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flipH="1" rot="-5400000">
              <a:off x="2848314" y="47088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flipH="1" rot="-5400000">
              <a:off x="5549997" y="48794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flipH="1" rot="-5400000">
              <a:off x="8729634" y="26415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flipH="1" rot="-5400000">
              <a:off x="258747" y="39736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flipH="1" rot="-5400000">
              <a:off x="8796726" y="3815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flipH="1" rot="-5400000">
              <a:off x="3649880" y="3452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flipH="1" rot="-5400000">
              <a:off x="7419430" y="48444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flipH="1" rot="-5400000">
              <a:off x="8745955" y="48677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flipH="1" rot="-5400000">
              <a:off x="6189780" y="47103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flipH="1" rot="-5400000">
              <a:off x="6425655" y="50321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flipH="1" rot="-5400000">
              <a:off x="4404067"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flipH="1" rot="-5400000">
              <a:off x="3599255" y="49792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flipH="1" rot="-5400000">
              <a:off x="2369305" y="50025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flipH="1" rot="-5400000">
              <a:off x="1706830"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flipH="1" rot="-5400000">
              <a:off x="8944542" y="35227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flipH="1" rot="-5400000">
              <a:off x="8578517" y="10619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flipH="1" rot="-5400000">
              <a:off x="8539567" y="42158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flipH="1" rot="-5400000">
              <a:off x="8996447" y="9466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flipH="1" rot="-5400000">
              <a:off x="8976152" y="22441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flipH="1" rot="-5400000">
              <a:off x="9031356" y="933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5"/>
          <p:cNvSpPr txBox="1"/>
          <p:nvPr>
            <p:ph idx="1" type="subTitle"/>
          </p:nvPr>
        </p:nvSpPr>
        <p:spPr>
          <a:xfrm>
            <a:off x="914400" y="2132366"/>
            <a:ext cx="2743200" cy="45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latin typeface="Black Han Sans"/>
                <a:ea typeface="Black Han Sans"/>
                <a:cs typeface="Black Han Sans"/>
                <a:sym typeface="Black Ha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1" name="Google Shape;201;p5"/>
          <p:cNvSpPr txBox="1"/>
          <p:nvPr>
            <p:ph idx="2" type="subTitle"/>
          </p:nvPr>
        </p:nvSpPr>
        <p:spPr>
          <a:xfrm>
            <a:off x="5486399" y="2132366"/>
            <a:ext cx="27432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000">
                <a:solidFill>
                  <a:schemeClr val="accent6"/>
                </a:solidFill>
                <a:latin typeface="Black Han Sans"/>
                <a:ea typeface="Black Han Sans"/>
                <a:cs typeface="Black Han Sans"/>
                <a:sym typeface="Black Ha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02" name="Google Shape;202;p5"/>
          <p:cNvSpPr txBox="1"/>
          <p:nvPr>
            <p:ph idx="3" type="subTitle"/>
          </p:nvPr>
        </p:nvSpPr>
        <p:spPr>
          <a:xfrm>
            <a:off x="914400" y="2780366"/>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5"/>
          <p:cNvSpPr txBox="1"/>
          <p:nvPr>
            <p:ph idx="4" type="subTitle"/>
          </p:nvPr>
        </p:nvSpPr>
        <p:spPr>
          <a:xfrm>
            <a:off x="5486388" y="2780366"/>
            <a:ext cx="274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accent6"/>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204" name="Shape 204"/>
        <p:cNvGrpSpPr/>
        <p:nvPr/>
      </p:nvGrpSpPr>
      <p:grpSpPr>
        <a:xfrm>
          <a:off x="0" y="0"/>
          <a:ext cx="0" cy="0"/>
          <a:chOff x="0" y="0"/>
          <a:chExt cx="0" cy="0"/>
        </a:xfrm>
      </p:grpSpPr>
      <p:sp>
        <p:nvSpPr>
          <p:cNvPr id="205" name="Google Shape;205;p6"/>
          <p:cNvSpPr txBox="1"/>
          <p:nvPr>
            <p:ph type="title"/>
          </p:nvPr>
        </p:nvSpPr>
        <p:spPr>
          <a:xfrm>
            <a:off x="720000" y="484050"/>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206" name="Google Shape;206;p6"/>
          <p:cNvGrpSpPr/>
          <p:nvPr/>
        </p:nvGrpSpPr>
        <p:grpSpPr>
          <a:xfrm>
            <a:off x="91989" y="90715"/>
            <a:ext cx="8960022" cy="4962069"/>
            <a:chOff x="91989" y="90715"/>
            <a:chExt cx="8960022" cy="4962069"/>
          </a:xfrm>
        </p:grpSpPr>
        <p:grpSp>
          <p:nvGrpSpPr>
            <p:cNvPr id="207" name="Google Shape;207;p6"/>
            <p:cNvGrpSpPr/>
            <p:nvPr/>
          </p:nvGrpSpPr>
          <p:grpSpPr>
            <a:xfrm>
              <a:off x="91989" y="90715"/>
              <a:ext cx="8960022" cy="4962069"/>
              <a:chOff x="98438" y="100115"/>
              <a:chExt cx="8960022" cy="4962069"/>
            </a:xfrm>
          </p:grpSpPr>
          <p:sp>
            <p:nvSpPr>
              <p:cNvPr id="208" name="Google Shape;208;p6"/>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6"/>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252" name="Shape 252"/>
        <p:cNvGrpSpPr/>
        <p:nvPr/>
      </p:nvGrpSpPr>
      <p:grpSpPr>
        <a:xfrm>
          <a:off x="0" y="0"/>
          <a:ext cx="0" cy="0"/>
          <a:chOff x="0" y="0"/>
          <a:chExt cx="0" cy="0"/>
        </a:xfrm>
      </p:grpSpPr>
      <p:grpSp>
        <p:nvGrpSpPr>
          <p:cNvPr id="253" name="Google Shape;253;p7"/>
          <p:cNvGrpSpPr/>
          <p:nvPr/>
        </p:nvGrpSpPr>
        <p:grpSpPr>
          <a:xfrm>
            <a:off x="91989" y="90715"/>
            <a:ext cx="8960022" cy="4962069"/>
            <a:chOff x="91989" y="90715"/>
            <a:chExt cx="8960022" cy="4962069"/>
          </a:xfrm>
        </p:grpSpPr>
        <p:sp>
          <p:nvSpPr>
            <p:cNvPr id="254" name="Google Shape;254;p7"/>
            <p:cNvSpPr/>
            <p:nvPr/>
          </p:nvSpPr>
          <p:spPr>
            <a:xfrm flipH="1">
              <a:off x="357700" y="280913"/>
              <a:ext cx="290945" cy="365763"/>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55" name="Google Shape;255;p7"/>
            <p:cNvGrpSpPr/>
            <p:nvPr/>
          </p:nvGrpSpPr>
          <p:grpSpPr>
            <a:xfrm flipH="1">
              <a:off x="91989" y="90715"/>
              <a:ext cx="8960022" cy="4962069"/>
              <a:chOff x="98438" y="100115"/>
              <a:chExt cx="8960022" cy="4962069"/>
            </a:xfrm>
          </p:grpSpPr>
          <p:sp>
            <p:nvSpPr>
              <p:cNvPr id="256" name="Google Shape;256;p7"/>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7" name="Google Shape;257;p7"/>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8" name="Google Shape;258;p7"/>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9" name="Google Shape;259;p7"/>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0" name="Google Shape;260;p7"/>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 name="Google Shape;261;p7"/>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 name="Google Shape;262;p7"/>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3" name="Google Shape;263;p7"/>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 name="Google Shape;264;p7"/>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5" name="Google Shape;265;p7"/>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6" name="Google Shape;266;p7"/>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7" name="Google Shape;267;p7"/>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8" name="Google Shape;268;p7"/>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9" name="Google Shape;269;p7"/>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0" name="Google Shape;270;p7"/>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1" name="Google Shape;271;p7"/>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2" name="Google Shape;272;p7"/>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3" name="Google Shape;273;p7"/>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4" name="Google Shape;274;p7"/>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5" name="Google Shape;275;p7"/>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6" name="Google Shape;276;p7"/>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7" name="Google Shape;277;p7"/>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8" name="Google Shape;278;p7"/>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p7"/>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7"/>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1" name="Google Shape;281;p7"/>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2" name="Google Shape;282;p7"/>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3" name="Google Shape;283;p7"/>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4" name="Google Shape;284;p7"/>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7"/>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6" name="Google Shape;286;p7"/>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7" name="Google Shape;287;p7"/>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8" name="Google Shape;288;p7"/>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9" name="Google Shape;289;p7"/>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0" name="Google Shape;290;p7"/>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1" name="Google Shape;291;p7"/>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2" name="Google Shape;292;p7"/>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3" name="Google Shape;293;p7"/>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4" name="Google Shape;294;p7"/>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5" name="Google Shape;295;p7"/>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6" name="Google Shape;296;p7"/>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7" name="Google Shape;297;p7"/>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298" name="Google Shape;298;p7"/>
          <p:cNvSpPr/>
          <p:nvPr/>
        </p:nvSpPr>
        <p:spPr>
          <a:xfrm flipH="1">
            <a:off x="4118405" y="0"/>
            <a:ext cx="5101720"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txBox="1"/>
          <p:nvPr>
            <p:ph type="title"/>
          </p:nvPr>
        </p:nvSpPr>
        <p:spPr>
          <a:xfrm>
            <a:off x="720000" y="484632"/>
            <a:ext cx="7704000" cy="365700"/>
          </a:xfrm>
          <a:prstGeom prst="rect">
            <a:avLst/>
          </a:prstGeom>
        </p:spPr>
        <p:txBody>
          <a:bodyPr anchorCtr="0" anchor="t" bIns="0" lIns="0" spcFirstLastPara="1" rIns="0" wrap="square" tIns="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00" name="Google Shape;300;p7"/>
          <p:cNvSpPr txBox="1"/>
          <p:nvPr>
            <p:ph idx="1" type="body"/>
          </p:nvPr>
        </p:nvSpPr>
        <p:spPr>
          <a:xfrm>
            <a:off x="720000" y="1317325"/>
            <a:ext cx="2834700" cy="29232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accent1"/>
              </a:buClr>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01" name="Shape 301"/>
        <p:cNvGrpSpPr/>
        <p:nvPr/>
      </p:nvGrpSpPr>
      <p:grpSpPr>
        <a:xfrm>
          <a:off x="0" y="0"/>
          <a:ext cx="0" cy="0"/>
          <a:chOff x="0" y="0"/>
          <a:chExt cx="0" cy="0"/>
        </a:xfrm>
      </p:grpSpPr>
      <p:sp>
        <p:nvSpPr>
          <p:cNvPr id="302" name="Google Shape;302;p8"/>
          <p:cNvSpPr/>
          <p:nvPr/>
        </p:nvSpPr>
        <p:spPr>
          <a:xfrm flipH="1" rot="5400000">
            <a:off x="3698788" y="-239412"/>
            <a:ext cx="1754697" cy="9152377"/>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8"/>
          <p:cNvGrpSpPr/>
          <p:nvPr/>
        </p:nvGrpSpPr>
        <p:grpSpPr>
          <a:xfrm>
            <a:off x="91989" y="90715"/>
            <a:ext cx="8960022" cy="4962069"/>
            <a:chOff x="91989" y="90715"/>
            <a:chExt cx="8960022" cy="4962069"/>
          </a:xfrm>
        </p:grpSpPr>
        <p:sp>
          <p:nvSpPr>
            <p:cNvPr id="304" name="Google Shape;304;p8"/>
            <p:cNvSpPr/>
            <p:nvPr/>
          </p:nvSpPr>
          <p:spPr>
            <a:xfrm flipH="1" rot="-5400000">
              <a:off x="5178897" y="3623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flipH="1" rot="-5400000">
              <a:off x="194989" y="11324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flipH="1" rot="-5400000">
              <a:off x="7567201" y="898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flipH="1" rot="-5400000">
              <a:off x="1627506" y="2895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flipH="1" rot="-5400000">
              <a:off x="534155" y="14133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flipH="1" rot="-5400000">
              <a:off x="1095567" y="48676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flipH="1" rot="-5400000">
              <a:off x="416270" y="3219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flipH="1" rot="-5400000">
              <a:off x="225291" y="7920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flipH="1" rot="-5400000">
              <a:off x="3373278" y="1512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flipH="1" rot="-5400000">
              <a:off x="8944514" y="14678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flipH="1" rot="-5400000">
              <a:off x="1095549" y="2182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flipH="1" rot="-5400000">
              <a:off x="8665165" y="1927037"/>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flipH="1" rot="-5400000">
              <a:off x="8146606" y="2181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flipH="1" rot="-5400000">
              <a:off x="2550205" y="3220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flipH="1" rot="-5400000">
              <a:off x="6153878" y="2414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flipH="1" rot="-5400000">
              <a:off x="6999757" y="3219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flipH="1" rot="-5400000">
              <a:off x="4404058" y="2986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flipH="1" rot="-5400000">
              <a:off x="8858007" y="792095"/>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flipH="1" rot="-5400000">
              <a:off x="8625942" y="31652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flipH="1" rot="-5400000">
              <a:off x="225261" y="31653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flipH="1" rot="-5400000">
              <a:off x="275074" y="1950316"/>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flipH="1" rot="-5400000">
              <a:off x="535664" y="26982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flipH="1" rot="-5400000">
              <a:off x="90864" y="48662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flipH="1" rot="-5400000">
              <a:off x="2848314" y="47088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flipH="1" rot="-5400000">
              <a:off x="5549997" y="48794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flipH="1" rot="-5400000">
              <a:off x="8729634" y="26415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flipH="1" rot="-5400000">
              <a:off x="258747" y="39736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flipH="1" rot="-5400000">
              <a:off x="8796726" y="3815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flipH="1" rot="-5400000">
              <a:off x="3649880" y="3452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flipH="1" rot="-5400000">
              <a:off x="7419430" y="48444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flipH="1" rot="-5400000">
              <a:off x="8745955" y="48677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flipH="1" rot="-5400000">
              <a:off x="6189780" y="47103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flipH="1" rot="-5400000">
              <a:off x="6425655" y="50321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flipH="1" rot="-5400000">
              <a:off x="4404067"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flipH="1" rot="-5400000">
              <a:off x="3599255" y="49792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flipH="1" rot="-5400000">
              <a:off x="2369305" y="50025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flipH="1" rot="-5400000">
              <a:off x="1706830" y="4740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flipH="1" rot="-5400000">
              <a:off x="8944542" y="35227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flipH="1" rot="-5400000">
              <a:off x="8578517" y="10619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flipH="1" rot="-5400000">
              <a:off x="8539567" y="42158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flipH="1" rot="-5400000">
              <a:off x="8996447" y="9466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flipH="1" rot="-5400000">
              <a:off x="8976152" y="22441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flipH="1" rot="-5400000">
              <a:off x="9031356" y="933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7" name="Google Shape;347;p8"/>
          <p:cNvSpPr txBox="1"/>
          <p:nvPr>
            <p:ph type="title"/>
          </p:nvPr>
        </p:nvSpPr>
        <p:spPr>
          <a:xfrm>
            <a:off x="1097250" y="1428750"/>
            <a:ext cx="6949500" cy="1737300"/>
          </a:xfrm>
          <a:prstGeom prst="rect">
            <a:avLst/>
          </a:prstGeom>
        </p:spPr>
        <p:txBody>
          <a:bodyPr anchorCtr="0" anchor="ctr" bIns="0" lIns="0" spcFirstLastPara="1" rIns="0" wrap="square" tIns="0">
            <a:noAutofit/>
          </a:bodyPr>
          <a:lstStyle>
            <a:lvl1pPr lvl="0" algn="ctr">
              <a:lnSpc>
                <a:spcPct val="80000"/>
              </a:lnSpc>
              <a:spcBef>
                <a:spcPts val="0"/>
              </a:spcBef>
              <a:spcAft>
                <a:spcPts val="0"/>
              </a:spcAft>
              <a:buClr>
                <a:schemeClr val="accent6"/>
              </a:buClr>
              <a:buSzPts val="6000"/>
              <a:buNone/>
              <a:defRPr sz="8000">
                <a:solidFill>
                  <a:schemeClr val="accent6"/>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6"/>
        </a:solidFill>
      </p:bgPr>
    </p:bg>
    <p:spTree>
      <p:nvGrpSpPr>
        <p:cNvPr id="348" name="Shape 348"/>
        <p:cNvGrpSpPr/>
        <p:nvPr/>
      </p:nvGrpSpPr>
      <p:grpSpPr>
        <a:xfrm>
          <a:off x="0" y="0"/>
          <a:ext cx="0" cy="0"/>
          <a:chOff x="0" y="0"/>
          <a:chExt cx="0" cy="0"/>
        </a:xfrm>
      </p:grpSpPr>
      <p:sp>
        <p:nvSpPr>
          <p:cNvPr id="349" name="Google Shape;349;p9"/>
          <p:cNvSpPr txBox="1"/>
          <p:nvPr>
            <p:ph type="title"/>
          </p:nvPr>
        </p:nvSpPr>
        <p:spPr>
          <a:xfrm>
            <a:off x="3948600" y="1568763"/>
            <a:ext cx="4475400" cy="1097400"/>
          </a:xfrm>
          <a:prstGeom prst="rect">
            <a:avLst/>
          </a:prstGeom>
        </p:spPr>
        <p:txBody>
          <a:bodyPr anchorCtr="0" anchor="ctr" bIns="0" lIns="0" spcFirstLastPara="1" rIns="0" wrap="square" tIns="0">
            <a:noAutofit/>
          </a:bodyPr>
          <a:lstStyle>
            <a:lvl1pPr lvl="0" rtl="0" algn="r">
              <a:spcBef>
                <a:spcPts val="0"/>
              </a:spcBef>
              <a:spcAft>
                <a:spcPts val="0"/>
              </a:spcAft>
              <a:buSzPts val="3600"/>
              <a:buNone/>
              <a:defRPr sz="10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0" name="Google Shape;350;p9"/>
          <p:cNvSpPr txBox="1"/>
          <p:nvPr>
            <p:ph idx="1" type="subTitle"/>
          </p:nvPr>
        </p:nvSpPr>
        <p:spPr>
          <a:xfrm>
            <a:off x="4951075" y="3104775"/>
            <a:ext cx="3472800" cy="99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1" name="Google Shape;351;p9"/>
          <p:cNvGrpSpPr/>
          <p:nvPr/>
        </p:nvGrpSpPr>
        <p:grpSpPr>
          <a:xfrm flipH="1">
            <a:off x="91989" y="90715"/>
            <a:ext cx="8960022" cy="4962069"/>
            <a:chOff x="98438" y="100115"/>
            <a:chExt cx="8960022" cy="4962069"/>
          </a:xfrm>
        </p:grpSpPr>
        <p:sp>
          <p:nvSpPr>
            <p:cNvPr id="352" name="Google Shape;352;p9"/>
            <p:cNvSpPr/>
            <p:nvPr/>
          </p:nvSpPr>
          <p:spPr>
            <a:xfrm rot="5400000">
              <a:off x="3915624" y="3717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rot="5400000">
              <a:off x="8871588" y="11418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rot="5400000">
              <a:off x="1502130" y="992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rot="5400000">
              <a:off x="7441824" y="298979"/>
              <a:ext cx="81117" cy="82815"/>
            </a:xfrm>
            <a:custGeom>
              <a:rect b="b" l="l" r="r" t="t"/>
              <a:pathLst>
                <a:path extrusionOk="0" h="2080" w="2032">
                  <a:moveTo>
                    <a:pt x="813" y="1"/>
                  </a:moveTo>
                  <a:cubicBezTo>
                    <a:pt x="783" y="1"/>
                    <a:pt x="755" y="21"/>
                    <a:pt x="749" y="54"/>
                  </a:cubicBezTo>
                  <a:lnTo>
                    <a:pt x="645" y="659"/>
                  </a:lnTo>
                  <a:cubicBezTo>
                    <a:pt x="640" y="678"/>
                    <a:pt x="627" y="697"/>
                    <a:pt x="608" y="706"/>
                  </a:cubicBezTo>
                  <a:lnTo>
                    <a:pt x="51" y="961"/>
                  </a:lnTo>
                  <a:cubicBezTo>
                    <a:pt x="2" y="983"/>
                    <a:pt x="1" y="1051"/>
                    <a:pt x="48" y="1077"/>
                  </a:cubicBezTo>
                  <a:lnTo>
                    <a:pt x="591" y="1362"/>
                  </a:lnTo>
                  <a:cubicBezTo>
                    <a:pt x="609" y="1373"/>
                    <a:pt x="622" y="1391"/>
                    <a:pt x="625" y="1413"/>
                  </a:cubicBezTo>
                  <a:lnTo>
                    <a:pt x="696" y="2021"/>
                  </a:lnTo>
                  <a:cubicBezTo>
                    <a:pt x="700" y="2057"/>
                    <a:pt x="729" y="2079"/>
                    <a:pt x="760" y="2079"/>
                  </a:cubicBezTo>
                  <a:cubicBezTo>
                    <a:pt x="776" y="2079"/>
                    <a:pt x="793" y="2073"/>
                    <a:pt x="806" y="2060"/>
                  </a:cubicBezTo>
                  <a:lnTo>
                    <a:pt x="1246" y="1632"/>
                  </a:lnTo>
                  <a:cubicBezTo>
                    <a:pt x="1257" y="1621"/>
                    <a:pt x="1274" y="1614"/>
                    <a:pt x="1292" y="1614"/>
                  </a:cubicBezTo>
                  <a:cubicBezTo>
                    <a:pt x="1296" y="1614"/>
                    <a:pt x="1300" y="1614"/>
                    <a:pt x="1303" y="1615"/>
                  </a:cubicBezTo>
                  <a:lnTo>
                    <a:pt x="1905" y="1735"/>
                  </a:lnTo>
                  <a:cubicBezTo>
                    <a:pt x="1910" y="1736"/>
                    <a:pt x="1914" y="1737"/>
                    <a:pt x="1919" y="1737"/>
                  </a:cubicBezTo>
                  <a:cubicBezTo>
                    <a:pt x="1965" y="1737"/>
                    <a:pt x="1998" y="1688"/>
                    <a:pt x="1976" y="1644"/>
                  </a:cubicBezTo>
                  <a:lnTo>
                    <a:pt x="1706" y="1095"/>
                  </a:lnTo>
                  <a:cubicBezTo>
                    <a:pt x="1696" y="1076"/>
                    <a:pt x="1698" y="1053"/>
                    <a:pt x="1707" y="1034"/>
                  </a:cubicBezTo>
                  <a:lnTo>
                    <a:pt x="2008" y="501"/>
                  </a:lnTo>
                  <a:cubicBezTo>
                    <a:pt x="2032" y="456"/>
                    <a:pt x="1998" y="404"/>
                    <a:pt x="1950" y="404"/>
                  </a:cubicBezTo>
                  <a:cubicBezTo>
                    <a:pt x="1947" y="404"/>
                    <a:pt x="1944" y="404"/>
                    <a:pt x="1941" y="404"/>
                  </a:cubicBezTo>
                  <a:lnTo>
                    <a:pt x="1334" y="493"/>
                  </a:lnTo>
                  <a:cubicBezTo>
                    <a:pt x="1332" y="493"/>
                    <a:pt x="1329" y="493"/>
                    <a:pt x="1327" y="493"/>
                  </a:cubicBezTo>
                  <a:cubicBezTo>
                    <a:pt x="1308" y="493"/>
                    <a:pt x="1290" y="486"/>
                    <a:pt x="1277" y="472"/>
                  </a:cubicBezTo>
                  <a:lnTo>
                    <a:pt x="861" y="22"/>
                  </a:lnTo>
                  <a:cubicBezTo>
                    <a:pt x="848"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rot="5400000">
              <a:off x="8593020" y="1422751"/>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rot="5400000">
              <a:off x="8031648" y="4877074"/>
              <a:ext cx="23233" cy="18036"/>
            </a:xfrm>
            <a:custGeom>
              <a:rect b="b" l="l" r="r" t="t"/>
              <a:pathLst>
                <a:path extrusionOk="0" h="453" w="582">
                  <a:moveTo>
                    <a:pt x="290" y="0"/>
                  </a:moveTo>
                  <a:cubicBezTo>
                    <a:pt x="0" y="0"/>
                    <a:pt x="0" y="452"/>
                    <a:pt x="290" y="452"/>
                  </a:cubicBezTo>
                  <a:cubicBezTo>
                    <a:pt x="582" y="452"/>
                    <a:pt x="582" y="0"/>
                    <a:pt x="2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rot="5400000">
              <a:off x="8710865" y="331375"/>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rot="5400000">
              <a:off x="8901884" y="801444"/>
              <a:ext cx="23273" cy="18076"/>
            </a:xfrm>
            <a:custGeom>
              <a:rect b="b" l="l" r="r" t="t"/>
              <a:pathLst>
                <a:path extrusionOk="0" h="454" w="583">
                  <a:moveTo>
                    <a:pt x="292" y="1"/>
                  </a:moveTo>
                  <a:cubicBezTo>
                    <a:pt x="1" y="1"/>
                    <a:pt x="0" y="453"/>
                    <a:pt x="292" y="453"/>
                  </a:cubicBezTo>
                  <a:cubicBezTo>
                    <a:pt x="582" y="453"/>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rot="5400000">
              <a:off x="5753897" y="160618"/>
              <a:ext cx="23273" cy="17996"/>
            </a:xfrm>
            <a:custGeom>
              <a:rect b="b" l="l" r="r" t="t"/>
              <a:pathLst>
                <a:path extrusionOk="0" h="452" w="583">
                  <a:moveTo>
                    <a:pt x="292" y="1"/>
                  </a:moveTo>
                  <a:cubicBezTo>
                    <a:pt x="1" y="1"/>
                    <a:pt x="1"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rot="5400000">
              <a:off x="182621" y="147726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rot="5400000">
              <a:off x="8031626" y="227615"/>
              <a:ext cx="23273" cy="17996"/>
            </a:xfrm>
            <a:custGeom>
              <a:rect b="b" l="l" r="r" t="t"/>
              <a:pathLst>
                <a:path extrusionOk="0" h="452" w="583">
                  <a:moveTo>
                    <a:pt x="292" y="0"/>
                  </a:moveTo>
                  <a:cubicBezTo>
                    <a:pt x="1" y="0"/>
                    <a:pt x="0" y="451"/>
                    <a:pt x="292" y="451"/>
                  </a:cubicBezTo>
                  <a:cubicBezTo>
                    <a:pt x="582" y="451"/>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rot="5400000">
              <a:off x="461970" y="1936436"/>
              <a:ext cx="23313" cy="18036"/>
            </a:xfrm>
            <a:custGeom>
              <a:rect b="b" l="l" r="r" t="t"/>
              <a:pathLst>
                <a:path extrusionOk="0" h="453" w="584">
                  <a:moveTo>
                    <a:pt x="292" y="1"/>
                  </a:moveTo>
                  <a:cubicBezTo>
                    <a:pt x="2" y="1"/>
                    <a:pt x="0"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rot="5400000">
              <a:off x="980569" y="22758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rot="5400000">
              <a:off x="6576970" y="3314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rot="5400000">
              <a:off x="2973297" y="250885"/>
              <a:ext cx="23273" cy="17996"/>
            </a:xfrm>
            <a:custGeom>
              <a:rect b="b" l="l" r="r" t="t"/>
              <a:pathLst>
                <a:path extrusionOk="0" h="452" w="583">
                  <a:moveTo>
                    <a:pt x="291" y="0"/>
                  </a:moveTo>
                  <a:cubicBezTo>
                    <a:pt x="0" y="0"/>
                    <a:pt x="0" y="451"/>
                    <a:pt x="291" y="451"/>
                  </a:cubicBezTo>
                  <a:cubicBezTo>
                    <a:pt x="582" y="451"/>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rot="5400000">
              <a:off x="2127378" y="331348"/>
              <a:ext cx="23313" cy="18076"/>
            </a:xfrm>
            <a:custGeom>
              <a:rect b="b" l="l" r="r" t="t"/>
              <a:pathLst>
                <a:path extrusionOk="0" h="454" w="584">
                  <a:moveTo>
                    <a:pt x="292" y="1"/>
                  </a:moveTo>
                  <a:cubicBezTo>
                    <a:pt x="3"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rot="5400000">
              <a:off x="4723077" y="308064"/>
              <a:ext cx="23313" cy="18036"/>
            </a:xfrm>
            <a:custGeom>
              <a:rect b="b" l="l" r="r" t="t"/>
              <a:pathLst>
                <a:path extrusionOk="0" h="453" w="584">
                  <a:moveTo>
                    <a:pt x="292" y="0"/>
                  </a:moveTo>
                  <a:cubicBezTo>
                    <a:pt x="1" y="0"/>
                    <a:pt x="1" y="453"/>
                    <a:pt x="292" y="453"/>
                  </a:cubicBezTo>
                  <a:cubicBezTo>
                    <a:pt x="584" y="453"/>
                    <a:pt x="584"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rot="5400000">
              <a:off x="269128" y="801494"/>
              <a:ext cx="23313" cy="17996"/>
            </a:xfrm>
            <a:custGeom>
              <a:rect b="b" l="l" r="r" t="t"/>
              <a:pathLst>
                <a:path extrusionOk="0" h="452" w="584">
                  <a:moveTo>
                    <a:pt x="292" y="1"/>
                  </a:moveTo>
                  <a:cubicBezTo>
                    <a:pt x="1" y="1"/>
                    <a:pt x="0" y="452"/>
                    <a:pt x="292" y="452"/>
                  </a:cubicBezTo>
                  <a:cubicBezTo>
                    <a:pt x="583" y="452"/>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9"/>
            <p:cNvSpPr/>
            <p:nvPr/>
          </p:nvSpPr>
          <p:spPr>
            <a:xfrm rot="5400000">
              <a:off x="501233" y="317468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rot="5400000">
              <a:off x="8901874" y="3174706"/>
              <a:ext cx="23313" cy="17996"/>
            </a:xfrm>
            <a:custGeom>
              <a:rect b="b" l="l" r="r" t="t"/>
              <a:pathLst>
                <a:path extrusionOk="0" h="452" w="584">
                  <a:moveTo>
                    <a:pt x="292" y="0"/>
                  </a:moveTo>
                  <a:cubicBezTo>
                    <a:pt x="1" y="0"/>
                    <a:pt x="0" y="451"/>
                    <a:pt x="292" y="451"/>
                  </a:cubicBezTo>
                  <a:cubicBezTo>
                    <a:pt x="583" y="451"/>
                    <a:pt x="583"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rot="5400000">
              <a:off x="8852101" y="1959715"/>
              <a:ext cx="23273" cy="18036"/>
            </a:xfrm>
            <a:custGeom>
              <a:rect b="b" l="l" r="r" t="t"/>
              <a:pathLst>
                <a:path extrusionOk="0" h="453" w="583">
                  <a:moveTo>
                    <a:pt x="292" y="1"/>
                  </a:moveTo>
                  <a:cubicBezTo>
                    <a:pt x="1" y="1"/>
                    <a:pt x="1" y="453"/>
                    <a:pt x="292" y="453"/>
                  </a:cubicBezTo>
                  <a:cubicBezTo>
                    <a:pt x="583" y="453"/>
                    <a:pt x="58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5400000">
              <a:off x="8530913" y="2707688"/>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rot="5400000">
              <a:off x="8975713" y="487561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rot="5400000">
              <a:off x="6218263" y="4718263"/>
              <a:ext cx="83872" cy="81621"/>
            </a:xfrm>
            <a:custGeom>
              <a:rect b="b" l="l" r="r" t="t"/>
              <a:pathLst>
                <a:path extrusionOk="0" h="2050" w="2101">
                  <a:moveTo>
                    <a:pt x="1501" y="0"/>
                  </a:moveTo>
                  <a:cubicBezTo>
                    <a:pt x="1489" y="0"/>
                    <a:pt x="1476" y="4"/>
                    <a:pt x="1464" y="12"/>
                  </a:cubicBezTo>
                  <a:lnTo>
                    <a:pt x="964" y="366"/>
                  </a:lnTo>
                  <a:cubicBezTo>
                    <a:pt x="953" y="373"/>
                    <a:pt x="940" y="377"/>
                    <a:pt x="927" y="377"/>
                  </a:cubicBezTo>
                  <a:cubicBezTo>
                    <a:pt x="919" y="377"/>
                    <a:pt x="911" y="375"/>
                    <a:pt x="903" y="373"/>
                  </a:cubicBezTo>
                  <a:lnTo>
                    <a:pt x="329" y="160"/>
                  </a:lnTo>
                  <a:cubicBezTo>
                    <a:pt x="321" y="158"/>
                    <a:pt x="314" y="156"/>
                    <a:pt x="306" y="156"/>
                  </a:cubicBezTo>
                  <a:cubicBezTo>
                    <a:pt x="265" y="156"/>
                    <a:pt x="232" y="197"/>
                    <a:pt x="245" y="241"/>
                  </a:cubicBezTo>
                  <a:lnTo>
                    <a:pt x="425" y="826"/>
                  </a:lnTo>
                  <a:cubicBezTo>
                    <a:pt x="431" y="847"/>
                    <a:pt x="427" y="868"/>
                    <a:pt x="414" y="886"/>
                  </a:cubicBezTo>
                  <a:lnTo>
                    <a:pt x="34" y="1365"/>
                  </a:lnTo>
                  <a:cubicBezTo>
                    <a:pt x="1" y="1408"/>
                    <a:pt x="31" y="1471"/>
                    <a:pt x="82" y="1474"/>
                  </a:cubicBezTo>
                  <a:lnTo>
                    <a:pt x="695" y="1484"/>
                  </a:lnTo>
                  <a:cubicBezTo>
                    <a:pt x="717" y="1484"/>
                    <a:pt x="736" y="1495"/>
                    <a:pt x="748" y="1512"/>
                  </a:cubicBezTo>
                  <a:lnTo>
                    <a:pt x="1088" y="2021"/>
                  </a:lnTo>
                  <a:cubicBezTo>
                    <a:pt x="1101" y="2040"/>
                    <a:pt x="1122" y="2050"/>
                    <a:pt x="1143" y="2050"/>
                  </a:cubicBezTo>
                  <a:cubicBezTo>
                    <a:pt x="1169" y="2050"/>
                    <a:pt x="1195" y="2035"/>
                    <a:pt x="1205" y="2006"/>
                  </a:cubicBezTo>
                  <a:lnTo>
                    <a:pt x="1402" y="1426"/>
                  </a:lnTo>
                  <a:cubicBezTo>
                    <a:pt x="1409" y="1406"/>
                    <a:pt x="1426" y="1389"/>
                    <a:pt x="1447" y="1384"/>
                  </a:cubicBezTo>
                  <a:lnTo>
                    <a:pt x="2037" y="1217"/>
                  </a:lnTo>
                  <a:cubicBezTo>
                    <a:pt x="2088" y="1204"/>
                    <a:pt x="2101" y="1136"/>
                    <a:pt x="2057" y="1103"/>
                  </a:cubicBezTo>
                  <a:lnTo>
                    <a:pt x="1567" y="735"/>
                  </a:lnTo>
                  <a:cubicBezTo>
                    <a:pt x="1550" y="723"/>
                    <a:pt x="1540" y="703"/>
                    <a:pt x="1541" y="681"/>
                  </a:cubicBezTo>
                  <a:lnTo>
                    <a:pt x="1566" y="69"/>
                  </a:lnTo>
                  <a:cubicBezTo>
                    <a:pt x="1568" y="29"/>
                    <a:pt x="1536" y="0"/>
                    <a:pt x="15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rot="5400000">
              <a:off x="3544524" y="48888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rot="5400000">
              <a:off x="364886" y="2650991"/>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rot="5400000">
              <a:off x="8835774" y="398306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rot="5400000">
              <a:off x="272605" y="3824698"/>
              <a:ext cx="81117" cy="82775"/>
            </a:xfrm>
            <a:custGeom>
              <a:rect b="b" l="l" r="r" t="t"/>
              <a:pathLst>
                <a:path extrusionOk="0" h="2079" w="2032">
                  <a:moveTo>
                    <a:pt x="813" y="1"/>
                  </a:moveTo>
                  <a:cubicBezTo>
                    <a:pt x="783" y="1"/>
                    <a:pt x="755" y="21"/>
                    <a:pt x="749" y="55"/>
                  </a:cubicBezTo>
                  <a:lnTo>
                    <a:pt x="644" y="659"/>
                  </a:lnTo>
                  <a:cubicBezTo>
                    <a:pt x="640" y="678"/>
                    <a:pt x="627" y="698"/>
                    <a:pt x="608" y="706"/>
                  </a:cubicBezTo>
                  <a:lnTo>
                    <a:pt x="51" y="962"/>
                  </a:lnTo>
                  <a:cubicBezTo>
                    <a:pt x="2" y="983"/>
                    <a:pt x="1" y="1051"/>
                    <a:pt x="48" y="1078"/>
                  </a:cubicBezTo>
                  <a:lnTo>
                    <a:pt x="590" y="1364"/>
                  </a:lnTo>
                  <a:cubicBezTo>
                    <a:pt x="609" y="1373"/>
                    <a:pt x="621" y="1392"/>
                    <a:pt x="625" y="1413"/>
                  </a:cubicBezTo>
                  <a:lnTo>
                    <a:pt x="696" y="2021"/>
                  </a:lnTo>
                  <a:cubicBezTo>
                    <a:pt x="700" y="2057"/>
                    <a:pt x="729" y="2079"/>
                    <a:pt x="760" y="2079"/>
                  </a:cubicBezTo>
                  <a:cubicBezTo>
                    <a:pt x="776" y="2079"/>
                    <a:pt x="793" y="2073"/>
                    <a:pt x="806" y="2060"/>
                  </a:cubicBezTo>
                  <a:lnTo>
                    <a:pt x="1246" y="1633"/>
                  </a:lnTo>
                  <a:cubicBezTo>
                    <a:pt x="1257" y="1621"/>
                    <a:pt x="1273" y="1615"/>
                    <a:pt x="1290" y="1615"/>
                  </a:cubicBezTo>
                  <a:cubicBezTo>
                    <a:pt x="1294" y="1615"/>
                    <a:pt x="1299" y="1615"/>
                    <a:pt x="1303" y="1616"/>
                  </a:cubicBezTo>
                  <a:lnTo>
                    <a:pt x="1904" y="1737"/>
                  </a:lnTo>
                  <a:cubicBezTo>
                    <a:pt x="1909" y="1738"/>
                    <a:pt x="1914" y="1738"/>
                    <a:pt x="1919" y="1738"/>
                  </a:cubicBezTo>
                  <a:cubicBezTo>
                    <a:pt x="1964" y="1738"/>
                    <a:pt x="1998" y="1689"/>
                    <a:pt x="1976" y="1645"/>
                  </a:cubicBezTo>
                  <a:lnTo>
                    <a:pt x="1706" y="1095"/>
                  </a:lnTo>
                  <a:cubicBezTo>
                    <a:pt x="1696" y="1077"/>
                    <a:pt x="1698" y="1054"/>
                    <a:pt x="1707" y="1034"/>
                  </a:cubicBezTo>
                  <a:lnTo>
                    <a:pt x="2008" y="501"/>
                  </a:lnTo>
                  <a:cubicBezTo>
                    <a:pt x="2031" y="457"/>
                    <a:pt x="1999" y="405"/>
                    <a:pt x="1951" y="405"/>
                  </a:cubicBezTo>
                  <a:cubicBezTo>
                    <a:pt x="1948" y="405"/>
                    <a:pt x="1945" y="405"/>
                    <a:pt x="1941" y="405"/>
                  </a:cubicBezTo>
                  <a:lnTo>
                    <a:pt x="1334" y="493"/>
                  </a:lnTo>
                  <a:cubicBezTo>
                    <a:pt x="1332" y="493"/>
                    <a:pt x="1329" y="493"/>
                    <a:pt x="1326" y="493"/>
                  </a:cubicBezTo>
                  <a:cubicBezTo>
                    <a:pt x="1308" y="493"/>
                    <a:pt x="1290" y="486"/>
                    <a:pt x="1277" y="472"/>
                  </a:cubicBezTo>
                  <a:lnTo>
                    <a:pt x="861" y="22"/>
                  </a:lnTo>
                  <a:cubicBezTo>
                    <a:pt x="847" y="7"/>
                    <a:pt x="830" y="1"/>
                    <a:pt x="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rot="5400000">
              <a:off x="5477295" y="3546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rot="5400000">
              <a:off x="1707745" y="48538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rot="5400000">
              <a:off x="381220" y="48771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rot="5400000">
              <a:off x="2937395" y="47197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5400000">
              <a:off x="2701520" y="504155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rot="5400000">
              <a:off x="4723108"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rot="5400000">
              <a:off x="5527920" y="498862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5400000">
              <a:off x="6757870" y="5011900"/>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5400000">
              <a:off x="7420345" y="4750075"/>
              <a:ext cx="23273" cy="17996"/>
            </a:xfrm>
            <a:custGeom>
              <a:rect b="b" l="l" r="r" t="t"/>
              <a:pathLst>
                <a:path extrusionOk="0" h="452" w="583">
                  <a:moveTo>
                    <a:pt x="292" y="1"/>
                  </a:moveTo>
                  <a:cubicBezTo>
                    <a:pt x="2" y="1"/>
                    <a:pt x="0" y="452"/>
                    <a:pt x="292" y="452"/>
                  </a:cubicBezTo>
                  <a:cubicBezTo>
                    <a:pt x="582" y="452"/>
                    <a:pt x="582"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5400000">
              <a:off x="182633" y="35321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5400000">
              <a:off x="548658" y="1071332"/>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5400000">
              <a:off x="587608" y="4225207"/>
              <a:ext cx="23273" cy="18036"/>
            </a:xfrm>
            <a:custGeom>
              <a:rect b="b" l="l" r="r" t="t"/>
              <a:pathLst>
                <a:path extrusionOk="0" h="453" w="583">
                  <a:moveTo>
                    <a:pt x="292" y="0"/>
                  </a:moveTo>
                  <a:cubicBezTo>
                    <a:pt x="0" y="0"/>
                    <a:pt x="0" y="452"/>
                    <a:pt x="292" y="452"/>
                  </a:cubicBezTo>
                  <a:cubicBezTo>
                    <a:pt x="582" y="452"/>
                    <a:pt x="582" y="0"/>
                    <a:pt x="2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5400000">
              <a:off x="98074" y="956016"/>
              <a:ext cx="55928" cy="55184"/>
            </a:xfrm>
            <a:custGeom>
              <a:rect b="b" l="l" r="r" t="t"/>
              <a:pathLst>
                <a:path extrusionOk="0" h="1386" w="1401">
                  <a:moveTo>
                    <a:pt x="441" y="1"/>
                  </a:moveTo>
                  <a:cubicBezTo>
                    <a:pt x="419" y="1"/>
                    <a:pt x="399" y="18"/>
                    <a:pt x="399" y="43"/>
                  </a:cubicBezTo>
                  <a:lnTo>
                    <a:pt x="393" y="454"/>
                  </a:lnTo>
                  <a:cubicBezTo>
                    <a:pt x="392" y="467"/>
                    <a:pt x="384" y="481"/>
                    <a:pt x="372" y="489"/>
                  </a:cubicBezTo>
                  <a:lnTo>
                    <a:pt x="31" y="717"/>
                  </a:lnTo>
                  <a:cubicBezTo>
                    <a:pt x="0" y="737"/>
                    <a:pt x="7" y="784"/>
                    <a:pt x="41" y="794"/>
                  </a:cubicBezTo>
                  <a:lnTo>
                    <a:pt x="430" y="927"/>
                  </a:lnTo>
                  <a:cubicBezTo>
                    <a:pt x="442" y="932"/>
                    <a:pt x="453" y="942"/>
                    <a:pt x="457" y="957"/>
                  </a:cubicBezTo>
                  <a:lnTo>
                    <a:pt x="570" y="1353"/>
                  </a:lnTo>
                  <a:cubicBezTo>
                    <a:pt x="575" y="1374"/>
                    <a:pt x="593" y="1386"/>
                    <a:pt x="611" y="1386"/>
                  </a:cubicBezTo>
                  <a:cubicBezTo>
                    <a:pt x="625" y="1386"/>
                    <a:pt x="638" y="1380"/>
                    <a:pt x="648" y="1367"/>
                  </a:cubicBezTo>
                  <a:lnTo>
                    <a:pt x="894" y="1039"/>
                  </a:lnTo>
                  <a:cubicBezTo>
                    <a:pt x="904" y="1027"/>
                    <a:pt x="917" y="1022"/>
                    <a:pt x="932" y="1022"/>
                  </a:cubicBezTo>
                  <a:lnTo>
                    <a:pt x="1342" y="1038"/>
                  </a:lnTo>
                  <a:cubicBezTo>
                    <a:pt x="1342" y="1038"/>
                    <a:pt x="1343" y="1038"/>
                    <a:pt x="1343" y="1038"/>
                  </a:cubicBezTo>
                  <a:cubicBezTo>
                    <a:pt x="1378" y="1038"/>
                    <a:pt x="1400" y="998"/>
                    <a:pt x="1380" y="969"/>
                  </a:cubicBezTo>
                  <a:lnTo>
                    <a:pt x="1142" y="633"/>
                  </a:lnTo>
                  <a:cubicBezTo>
                    <a:pt x="1134" y="621"/>
                    <a:pt x="1133" y="606"/>
                    <a:pt x="1137" y="592"/>
                  </a:cubicBezTo>
                  <a:lnTo>
                    <a:pt x="1279" y="207"/>
                  </a:lnTo>
                  <a:cubicBezTo>
                    <a:pt x="1289" y="177"/>
                    <a:pt x="1267" y="147"/>
                    <a:pt x="1238" y="147"/>
                  </a:cubicBezTo>
                  <a:cubicBezTo>
                    <a:pt x="1234" y="147"/>
                    <a:pt x="1229" y="148"/>
                    <a:pt x="1225" y="149"/>
                  </a:cubicBezTo>
                  <a:lnTo>
                    <a:pt x="831" y="271"/>
                  </a:lnTo>
                  <a:cubicBezTo>
                    <a:pt x="827" y="273"/>
                    <a:pt x="822" y="273"/>
                    <a:pt x="817" y="273"/>
                  </a:cubicBezTo>
                  <a:cubicBezTo>
                    <a:pt x="808" y="273"/>
                    <a:pt x="799" y="270"/>
                    <a:pt x="791" y="264"/>
                  </a:cubicBezTo>
                  <a:lnTo>
                    <a:pt x="469" y="11"/>
                  </a:lnTo>
                  <a:cubicBezTo>
                    <a:pt x="460" y="4"/>
                    <a:pt x="450" y="1"/>
                    <a:pt x="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5400000">
              <a:off x="150983" y="2253518"/>
              <a:ext cx="23313" cy="18036"/>
            </a:xfrm>
            <a:custGeom>
              <a:rect b="b" l="l" r="r" t="t"/>
              <a:pathLst>
                <a:path extrusionOk="0" h="453" w="584">
                  <a:moveTo>
                    <a:pt x="292" y="1"/>
                  </a:moveTo>
                  <a:cubicBezTo>
                    <a:pt x="1" y="1"/>
                    <a:pt x="1" y="453"/>
                    <a:pt x="292" y="453"/>
                  </a:cubicBezTo>
                  <a:cubicBezTo>
                    <a:pt x="584" y="453"/>
                    <a:pt x="584"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5400000">
              <a:off x="95819" y="102734"/>
              <a:ext cx="23273" cy="18036"/>
            </a:xfrm>
            <a:custGeom>
              <a:rect b="b" l="l" r="r" t="t"/>
              <a:pathLst>
                <a:path extrusionOk="0" h="453" w="583">
                  <a:moveTo>
                    <a:pt x="291" y="0"/>
                  </a:moveTo>
                  <a:cubicBezTo>
                    <a:pt x="1" y="0"/>
                    <a:pt x="1" y="452"/>
                    <a:pt x="291" y="452"/>
                  </a:cubicBezTo>
                  <a:cubicBezTo>
                    <a:pt x="582" y="452"/>
                    <a:pt x="582" y="0"/>
                    <a:pt x="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9"/>
          <p:cNvSpPr/>
          <p:nvPr/>
        </p:nvSpPr>
        <p:spPr>
          <a:xfrm flipH="1" rot="10800000">
            <a:off x="-815025" y="-3"/>
            <a:ext cx="4811670" cy="5143528"/>
          </a:xfrm>
          <a:custGeom>
            <a:rect b="b" l="l" r="r" t="t"/>
            <a:pathLst>
              <a:path extrusionOk="0" h="90575" w="94402">
                <a:moveTo>
                  <a:pt x="1" y="0"/>
                </a:moveTo>
                <a:lnTo>
                  <a:pt x="1" y="90575"/>
                </a:lnTo>
                <a:lnTo>
                  <a:pt x="86913" y="90575"/>
                </a:lnTo>
                <a:cubicBezTo>
                  <a:pt x="86913" y="90575"/>
                  <a:pt x="92263" y="82476"/>
                  <a:pt x="93122" y="78150"/>
                </a:cubicBezTo>
                <a:cubicBezTo>
                  <a:pt x="94401" y="71701"/>
                  <a:pt x="91680" y="64789"/>
                  <a:pt x="86938" y="60610"/>
                </a:cubicBezTo>
                <a:cubicBezTo>
                  <a:pt x="83589" y="57659"/>
                  <a:pt x="79427" y="55978"/>
                  <a:pt x="75666" y="53649"/>
                </a:cubicBezTo>
                <a:cubicBezTo>
                  <a:pt x="71904" y="51319"/>
                  <a:pt x="68310" y="47961"/>
                  <a:pt x="67416" y="43420"/>
                </a:cubicBezTo>
                <a:cubicBezTo>
                  <a:pt x="66336" y="37935"/>
                  <a:pt x="69462" y="32234"/>
                  <a:pt x="68504" y="26721"/>
                </a:cubicBezTo>
                <a:cubicBezTo>
                  <a:pt x="67750" y="22392"/>
                  <a:pt x="64638" y="19025"/>
                  <a:pt x="62934" y="15020"/>
                </a:cubicBezTo>
                <a:cubicBezTo>
                  <a:pt x="61435" y="11496"/>
                  <a:pt x="61793" y="8434"/>
                  <a:pt x="61690" y="4733"/>
                </a:cubicBezTo>
                <a:cubicBezTo>
                  <a:pt x="61610" y="1930"/>
                  <a:pt x="57607" y="0"/>
                  <a:pt x="57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6"/>
        </a:solidFill>
      </p:bgPr>
    </p:bg>
    <p:spTree>
      <p:nvGrpSpPr>
        <p:cNvPr id="396" name="Shape 396"/>
        <p:cNvGrpSpPr/>
        <p:nvPr/>
      </p:nvGrpSpPr>
      <p:grpSpPr>
        <a:xfrm>
          <a:off x="0" y="0"/>
          <a:ext cx="0" cy="0"/>
          <a:chOff x="0" y="0"/>
          <a:chExt cx="0" cy="0"/>
        </a:xfrm>
      </p:grpSpPr>
      <p:sp>
        <p:nvSpPr>
          <p:cNvPr id="397" name="Google Shape;397;p10"/>
          <p:cNvSpPr/>
          <p:nvPr>
            <p:ph idx="2" type="pic"/>
          </p:nvPr>
        </p:nvSpPr>
        <p:spPr>
          <a:xfrm>
            <a:off x="-4950" y="-12375"/>
            <a:ext cx="9144000" cy="5155800"/>
          </a:xfrm>
          <a:prstGeom prst="rect">
            <a:avLst/>
          </a:prstGeom>
          <a:noFill/>
          <a:ln>
            <a:noFill/>
          </a:ln>
        </p:spPr>
      </p:sp>
      <p:sp>
        <p:nvSpPr>
          <p:cNvPr id="398" name="Google Shape;398;p10"/>
          <p:cNvSpPr txBox="1"/>
          <p:nvPr>
            <p:ph type="title"/>
          </p:nvPr>
        </p:nvSpPr>
        <p:spPr>
          <a:xfrm>
            <a:off x="1177200" y="794175"/>
            <a:ext cx="2527800" cy="1908600"/>
          </a:xfrm>
          <a:prstGeom prst="rect">
            <a:avLst/>
          </a:prstGeom>
          <a:solidFill>
            <a:schemeClr val="accent6"/>
          </a:solidFill>
        </p:spPr>
        <p:txBody>
          <a:bodyPr anchorCtr="0" anchor="ctr" bIns="0" lIns="0" spcFirstLastPara="1" rIns="0" wrap="square" tIns="0">
            <a:noAutofit/>
          </a:bodyPr>
          <a:lstStyle>
            <a:lvl1pPr lvl="0" rtl="0">
              <a:spcBef>
                <a:spcPts val="0"/>
              </a:spcBef>
              <a:spcAft>
                <a:spcPts val="0"/>
              </a:spcAft>
              <a:buSzPts val="2500"/>
              <a:buNone/>
              <a:defRPr sz="3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84050"/>
            <a:ext cx="7704000" cy="365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2500"/>
              <a:buFont typeface="Black Han Sans"/>
              <a:buNone/>
              <a:defRPr sz="2500">
                <a:solidFill>
                  <a:schemeClr val="dk1"/>
                </a:solidFill>
                <a:latin typeface="Black Han Sans"/>
                <a:ea typeface="Black Han Sans"/>
                <a:cs typeface="Black Han Sans"/>
                <a:sym typeface="Black Han Sans"/>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00000"/>
              </a:lnSpc>
              <a:spcBef>
                <a:spcPts val="160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00000"/>
              </a:lnSpc>
              <a:spcBef>
                <a:spcPts val="1600"/>
              </a:spcBef>
              <a:spcAft>
                <a:spcPts val="160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283" name="Shape 1283"/>
        <p:cNvGrpSpPr/>
        <p:nvPr/>
      </p:nvGrpSpPr>
      <p:grpSpPr>
        <a:xfrm>
          <a:off x="0" y="0"/>
          <a:ext cx="0" cy="0"/>
          <a:chOff x="0" y="0"/>
          <a:chExt cx="0" cy="0"/>
        </a:xfrm>
      </p:grpSpPr>
      <p:cxnSp>
        <p:nvCxnSpPr>
          <p:cNvPr id="1284" name="Google Shape;1284;p29"/>
          <p:cNvCxnSpPr/>
          <p:nvPr/>
        </p:nvCxnSpPr>
        <p:spPr>
          <a:xfrm>
            <a:off x="969500" y="3462050"/>
            <a:ext cx="2116500" cy="0"/>
          </a:xfrm>
          <a:prstGeom prst="straightConnector1">
            <a:avLst/>
          </a:prstGeom>
          <a:noFill/>
          <a:ln cap="flat" cmpd="sng" w="19050">
            <a:solidFill>
              <a:schemeClr val="accent1"/>
            </a:solidFill>
            <a:prstDash val="solid"/>
            <a:round/>
            <a:headEnd len="med" w="med" type="none"/>
            <a:tailEnd len="med" w="med" type="none"/>
          </a:ln>
        </p:spPr>
      </p:cxnSp>
      <p:sp>
        <p:nvSpPr>
          <p:cNvPr id="1285" name="Google Shape;1285;p29"/>
          <p:cNvSpPr txBox="1"/>
          <p:nvPr>
            <p:ph type="ctrTitle"/>
          </p:nvPr>
        </p:nvSpPr>
        <p:spPr>
          <a:xfrm>
            <a:off x="948600" y="1335750"/>
            <a:ext cx="4314300" cy="192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Dream Catcher</a:t>
            </a:r>
            <a:endParaRPr/>
          </a:p>
        </p:txBody>
      </p:sp>
      <p:sp>
        <p:nvSpPr>
          <p:cNvPr id="1286" name="Google Shape;1286;p29"/>
          <p:cNvSpPr txBox="1"/>
          <p:nvPr>
            <p:ph idx="1" type="subTitle"/>
          </p:nvPr>
        </p:nvSpPr>
        <p:spPr>
          <a:xfrm>
            <a:off x="948600" y="3662488"/>
            <a:ext cx="3852000" cy="27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Qinfeng Li, Dayu Li</a:t>
            </a:r>
            <a:endParaRPr>
              <a:solidFill>
                <a:schemeClr val="dk1"/>
              </a:solidFill>
            </a:endParaRPr>
          </a:p>
        </p:txBody>
      </p:sp>
      <p:sp>
        <p:nvSpPr>
          <p:cNvPr id="1287" name="Google Shape;1287;p29"/>
          <p:cNvSpPr/>
          <p:nvPr/>
        </p:nvSpPr>
        <p:spPr>
          <a:xfrm flipH="1">
            <a:off x="4546680" y="3456409"/>
            <a:ext cx="5359320" cy="1347567"/>
          </a:xfrm>
          <a:custGeom>
            <a:rect b="b" l="l" r="r" t="t"/>
            <a:pathLst>
              <a:path extrusionOk="0" h="23730" w="94375">
                <a:moveTo>
                  <a:pt x="1" y="0"/>
                </a:moveTo>
                <a:lnTo>
                  <a:pt x="1" y="23729"/>
                </a:lnTo>
                <a:lnTo>
                  <a:pt x="90547" y="23729"/>
                </a:lnTo>
                <a:cubicBezTo>
                  <a:pt x="91740" y="21736"/>
                  <a:pt x="92664" y="19587"/>
                  <a:pt x="93122" y="17283"/>
                </a:cubicBezTo>
                <a:cubicBezTo>
                  <a:pt x="94375" y="10963"/>
                  <a:pt x="91786" y="4202"/>
                  <a:pt x="87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flipH="1">
            <a:off x="7149942" y="893149"/>
            <a:ext cx="1035236" cy="1221953"/>
          </a:xfrm>
          <a:custGeom>
            <a:rect b="b" l="l" r="r" t="t"/>
            <a:pathLst>
              <a:path extrusionOk="0" h="21518" w="18230">
                <a:moveTo>
                  <a:pt x="1558" y="0"/>
                </a:moveTo>
                <a:cubicBezTo>
                  <a:pt x="698" y="0"/>
                  <a:pt x="0" y="698"/>
                  <a:pt x="0" y="1557"/>
                </a:cubicBezTo>
                <a:lnTo>
                  <a:pt x="0" y="19962"/>
                </a:lnTo>
                <a:cubicBezTo>
                  <a:pt x="0" y="20821"/>
                  <a:pt x="697" y="21518"/>
                  <a:pt x="1558" y="21518"/>
                </a:cubicBezTo>
                <a:lnTo>
                  <a:pt x="16673" y="21518"/>
                </a:lnTo>
                <a:cubicBezTo>
                  <a:pt x="17533" y="21518"/>
                  <a:pt x="18229" y="20821"/>
                  <a:pt x="18229" y="19962"/>
                </a:cubicBezTo>
                <a:lnTo>
                  <a:pt x="18228" y="19962"/>
                </a:lnTo>
                <a:lnTo>
                  <a:pt x="18228" y="1557"/>
                </a:lnTo>
                <a:cubicBezTo>
                  <a:pt x="18228" y="698"/>
                  <a:pt x="17533" y="0"/>
                  <a:pt x="16672" y="0"/>
                </a:cubicBezTo>
                <a:close/>
              </a:path>
            </a:pathLst>
          </a:custGeom>
          <a:solidFill>
            <a:srgbClr val="000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9"/>
          <p:cNvSpPr/>
          <p:nvPr/>
        </p:nvSpPr>
        <p:spPr>
          <a:xfrm flipH="1">
            <a:off x="7239443" y="988551"/>
            <a:ext cx="232886" cy="283938"/>
          </a:xfrm>
          <a:custGeom>
            <a:rect b="b" l="l" r="r" t="t"/>
            <a:pathLst>
              <a:path extrusionOk="0" h="5000" w="4101">
                <a:moveTo>
                  <a:pt x="1305" y="1"/>
                </a:moveTo>
                <a:cubicBezTo>
                  <a:pt x="1063" y="1"/>
                  <a:pt x="817" y="36"/>
                  <a:pt x="574" y="110"/>
                </a:cubicBezTo>
                <a:cubicBezTo>
                  <a:pt x="367" y="174"/>
                  <a:pt x="174" y="262"/>
                  <a:pt x="0" y="369"/>
                </a:cubicBezTo>
                <a:cubicBezTo>
                  <a:pt x="37" y="367"/>
                  <a:pt x="74" y="366"/>
                  <a:pt x="110" y="366"/>
                </a:cubicBezTo>
                <a:cubicBezTo>
                  <a:pt x="1181" y="366"/>
                  <a:pt x="2171" y="1059"/>
                  <a:pt x="2502" y="2136"/>
                </a:cubicBezTo>
                <a:cubicBezTo>
                  <a:pt x="2843" y="3251"/>
                  <a:pt x="2366" y="4419"/>
                  <a:pt x="1417" y="4999"/>
                </a:cubicBezTo>
                <a:cubicBezTo>
                  <a:pt x="1624" y="4991"/>
                  <a:pt x="1832" y="4956"/>
                  <a:pt x="2038" y="4893"/>
                </a:cubicBezTo>
                <a:cubicBezTo>
                  <a:pt x="3358" y="4487"/>
                  <a:pt x="4100" y="3091"/>
                  <a:pt x="3698" y="1771"/>
                </a:cubicBezTo>
                <a:cubicBezTo>
                  <a:pt x="3367" y="693"/>
                  <a:pt x="2376" y="1"/>
                  <a:pt x="1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9"/>
          <p:cNvSpPr/>
          <p:nvPr/>
        </p:nvSpPr>
        <p:spPr>
          <a:xfrm flipH="1">
            <a:off x="7738717" y="1135914"/>
            <a:ext cx="15503" cy="15560"/>
          </a:xfrm>
          <a:custGeom>
            <a:rect b="b" l="l" r="r" t="t"/>
            <a:pathLst>
              <a:path extrusionOk="0" h="274" w="273">
                <a:moveTo>
                  <a:pt x="137" y="0"/>
                </a:moveTo>
                <a:cubicBezTo>
                  <a:pt x="60" y="0"/>
                  <a:pt x="1" y="62"/>
                  <a:pt x="1" y="137"/>
                </a:cubicBezTo>
                <a:cubicBezTo>
                  <a:pt x="1" y="212"/>
                  <a:pt x="63" y="273"/>
                  <a:pt x="137" y="273"/>
                </a:cubicBezTo>
                <a:cubicBezTo>
                  <a:pt x="213" y="273"/>
                  <a:pt x="273" y="211"/>
                  <a:pt x="273" y="137"/>
                </a:cubicBezTo>
                <a:cubicBezTo>
                  <a:pt x="273" y="62"/>
                  <a:pt x="213" y="2"/>
                  <a:pt x="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9"/>
          <p:cNvSpPr/>
          <p:nvPr/>
        </p:nvSpPr>
        <p:spPr>
          <a:xfrm flipH="1">
            <a:off x="7366931" y="1865970"/>
            <a:ext cx="15503" cy="15503"/>
          </a:xfrm>
          <a:custGeom>
            <a:rect b="b" l="l" r="r" t="t"/>
            <a:pathLst>
              <a:path extrusionOk="0" h="273" w="273">
                <a:moveTo>
                  <a:pt x="137" y="1"/>
                </a:moveTo>
                <a:cubicBezTo>
                  <a:pt x="60" y="1"/>
                  <a:pt x="1" y="63"/>
                  <a:pt x="1" y="137"/>
                </a:cubicBezTo>
                <a:cubicBezTo>
                  <a:pt x="1" y="213"/>
                  <a:pt x="63" y="273"/>
                  <a:pt x="137" y="273"/>
                </a:cubicBezTo>
                <a:cubicBezTo>
                  <a:pt x="213" y="273"/>
                  <a:pt x="273" y="212"/>
                  <a:pt x="273" y="137"/>
                </a:cubicBezTo>
                <a:cubicBezTo>
                  <a:pt x="273" y="63"/>
                  <a:pt x="212"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flipH="1">
            <a:off x="7926569" y="1879656"/>
            <a:ext cx="15617" cy="15503"/>
          </a:xfrm>
          <a:custGeom>
            <a:rect b="b" l="l" r="r" t="t"/>
            <a:pathLst>
              <a:path extrusionOk="0" h="273" w="275">
                <a:moveTo>
                  <a:pt x="137" y="1"/>
                </a:moveTo>
                <a:cubicBezTo>
                  <a:pt x="62" y="1"/>
                  <a:pt x="1" y="63"/>
                  <a:pt x="1" y="137"/>
                </a:cubicBezTo>
                <a:cubicBezTo>
                  <a:pt x="1" y="213"/>
                  <a:pt x="63" y="273"/>
                  <a:pt x="137" y="273"/>
                </a:cubicBezTo>
                <a:cubicBezTo>
                  <a:pt x="213" y="273"/>
                  <a:pt x="274" y="212"/>
                  <a:pt x="274" y="137"/>
                </a:cubicBezTo>
                <a:cubicBezTo>
                  <a:pt x="274" y="60"/>
                  <a:pt x="212"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flipH="1">
            <a:off x="8100224" y="1633086"/>
            <a:ext cx="15560" cy="15560"/>
          </a:xfrm>
          <a:custGeom>
            <a:rect b="b" l="l" r="r" t="t"/>
            <a:pathLst>
              <a:path extrusionOk="0" h="274" w="274">
                <a:moveTo>
                  <a:pt x="137" y="0"/>
                </a:moveTo>
                <a:cubicBezTo>
                  <a:pt x="61" y="0"/>
                  <a:pt x="1" y="62"/>
                  <a:pt x="1" y="137"/>
                </a:cubicBezTo>
                <a:cubicBezTo>
                  <a:pt x="1" y="212"/>
                  <a:pt x="63" y="273"/>
                  <a:pt x="137" y="273"/>
                </a:cubicBezTo>
                <a:cubicBezTo>
                  <a:pt x="213" y="273"/>
                  <a:pt x="274" y="211"/>
                  <a:pt x="274" y="137"/>
                </a:cubicBezTo>
                <a:cubicBezTo>
                  <a:pt x="274" y="61"/>
                  <a:pt x="213" y="0"/>
                  <a:pt x="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flipH="1">
            <a:off x="7287429" y="1660458"/>
            <a:ext cx="15503" cy="15560"/>
          </a:xfrm>
          <a:custGeom>
            <a:rect b="b" l="l" r="r" t="t"/>
            <a:pathLst>
              <a:path extrusionOk="0" h="274" w="273">
                <a:moveTo>
                  <a:pt x="137" y="0"/>
                </a:moveTo>
                <a:cubicBezTo>
                  <a:pt x="61" y="0"/>
                  <a:pt x="1" y="62"/>
                  <a:pt x="1" y="137"/>
                </a:cubicBezTo>
                <a:cubicBezTo>
                  <a:pt x="1" y="212"/>
                  <a:pt x="63" y="273"/>
                  <a:pt x="137" y="273"/>
                </a:cubicBezTo>
                <a:cubicBezTo>
                  <a:pt x="213" y="273"/>
                  <a:pt x="273" y="211"/>
                  <a:pt x="273" y="137"/>
                </a:cubicBezTo>
                <a:cubicBezTo>
                  <a:pt x="273" y="62"/>
                  <a:pt x="213" y="0"/>
                  <a:pt x="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flipH="1">
            <a:off x="7543085" y="1633086"/>
            <a:ext cx="15560" cy="15560"/>
          </a:xfrm>
          <a:custGeom>
            <a:rect b="b" l="l" r="r" t="t"/>
            <a:pathLst>
              <a:path extrusionOk="0" h="274" w="274">
                <a:moveTo>
                  <a:pt x="137" y="0"/>
                </a:moveTo>
                <a:cubicBezTo>
                  <a:pt x="61" y="0"/>
                  <a:pt x="1" y="62"/>
                  <a:pt x="1" y="137"/>
                </a:cubicBezTo>
                <a:cubicBezTo>
                  <a:pt x="1" y="212"/>
                  <a:pt x="63" y="273"/>
                  <a:pt x="137" y="273"/>
                </a:cubicBezTo>
                <a:cubicBezTo>
                  <a:pt x="213" y="273"/>
                  <a:pt x="274" y="211"/>
                  <a:pt x="274" y="137"/>
                </a:cubicBezTo>
                <a:cubicBezTo>
                  <a:pt x="274" y="61"/>
                  <a:pt x="213" y="0"/>
                  <a:pt x="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flipH="1">
            <a:off x="7406057" y="2007484"/>
            <a:ext cx="15503" cy="15560"/>
          </a:xfrm>
          <a:custGeom>
            <a:rect b="b" l="l" r="r" t="t"/>
            <a:pathLst>
              <a:path extrusionOk="0" h="274" w="273">
                <a:moveTo>
                  <a:pt x="135" y="0"/>
                </a:moveTo>
                <a:cubicBezTo>
                  <a:pt x="60" y="0"/>
                  <a:pt x="0" y="62"/>
                  <a:pt x="0" y="137"/>
                </a:cubicBezTo>
                <a:cubicBezTo>
                  <a:pt x="0" y="213"/>
                  <a:pt x="61" y="273"/>
                  <a:pt x="135" y="273"/>
                </a:cubicBezTo>
                <a:cubicBezTo>
                  <a:pt x="210" y="273"/>
                  <a:pt x="272" y="211"/>
                  <a:pt x="272" y="137"/>
                </a:cubicBezTo>
                <a:cubicBezTo>
                  <a:pt x="272" y="62"/>
                  <a:pt x="212" y="1"/>
                  <a:pt x="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flipH="1">
            <a:off x="7798798" y="1340802"/>
            <a:ext cx="15560" cy="15560"/>
          </a:xfrm>
          <a:custGeom>
            <a:rect b="b" l="l" r="r" t="t"/>
            <a:pathLst>
              <a:path extrusionOk="0" h="274" w="274">
                <a:moveTo>
                  <a:pt x="137" y="0"/>
                </a:moveTo>
                <a:cubicBezTo>
                  <a:pt x="61" y="0"/>
                  <a:pt x="0" y="62"/>
                  <a:pt x="0" y="137"/>
                </a:cubicBezTo>
                <a:cubicBezTo>
                  <a:pt x="0" y="212"/>
                  <a:pt x="62" y="273"/>
                  <a:pt x="137" y="273"/>
                </a:cubicBezTo>
                <a:cubicBezTo>
                  <a:pt x="213" y="273"/>
                  <a:pt x="274" y="211"/>
                  <a:pt x="274" y="137"/>
                </a:cubicBezTo>
                <a:cubicBezTo>
                  <a:pt x="274" y="62"/>
                  <a:pt x="213" y="0"/>
                  <a:pt x="1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flipH="1">
            <a:off x="7166302" y="1160446"/>
            <a:ext cx="15617" cy="15503"/>
          </a:xfrm>
          <a:custGeom>
            <a:rect b="b" l="l" r="r" t="t"/>
            <a:pathLst>
              <a:path extrusionOk="0" h="273" w="275">
                <a:moveTo>
                  <a:pt x="138" y="1"/>
                </a:moveTo>
                <a:cubicBezTo>
                  <a:pt x="62" y="1"/>
                  <a:pt x="1" y="62"/>
                  <a:pt x="1" y="136"/>
                </a:cubicBezTo>
                <a:cubicBezTo>
                  <a:pt x="1" y="211"/>
                  <a:pt x="63" y="273"/>
                  <a:pt x="138" y="273"/>
                </a:cubicBezTo>
                <a:cubicBezTo>
                  <a:pt x="213" y="273"/>
                  <a:pt x="274" y="211"/>
                  <a:pt x="274" y="136"/>
                </a:cubicBezTo>
                <a:cubicBezTo>
                  <a:pt x="274" y="60"/>
                  <a:pt x="213" y="1"/>
                  <a:pt x="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flipH="1">
            <a:off x="7421503" y="1349832"/>
            <a:ext cx="15617" cy="15503"/>
          </a:xfrm>
          <a:custGeom>
            <a:rect b="b" l="l" r="r" t="t"/>
            <a:pathLst>
              <a:path extrusionOk="0" h="273" w="275">
                <a:moveTo>
                  <a:pt x="137" y="1"/>
                </a:moveTo>
                <a:cubicBezTo>
                  <a:pt x="62" y="1"/>
                  <a:pt x="1" y="63"/>
                  <a:pt x="1" y="137"/>
                </a:cubicBezTo>
                <a:cubicBezTo>
                  <a:pt x="1" y="213"/>
                  <a:pt x="63" y="273"/>
                  <a:pt x="137" y="273"/>
                </a:cubicBezTo>
                <a:cubicBezTo>
                  <a:pt x="213" y="273"/>
                  <a:pt x="274" y="212"/>
                  <a:pt x="274" y="137"/>
                </a:cubicBezTo>
                <a:cubicBezTo>
                  <a:pt x="274" y="63"/>
                  <a:pt x="213"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flipH="1">
            <a:off x="7869498" y="1164535"/>
            <a:ext cx="15560" cy="15617"/>
          </a:xfrm>
          <a:custGeom>
            <a:rect b="b" l="l" r="r" t="t"/>
            <a:pathLst>
              <a:path extrusionOk="0" h="275" w="274">
                <a:moveTo>
                  <a:pt x="137" y="1"/>
                </a:moveTo>
                <a:cubicBezTo>
                  <a:pt x="61" y="1"/>
                  <a:pt x="0" y="63"/>
                  <a:pt x="0" y="138"/>
                </a:cubicBezTo>
                <a:cubicBezTo>
                  <a:pt x="0" y="213"/>
                  <a:pt x="62" y="274"/>
                  <a:pt x="137" y="274"/>
                </a:cubicBezTo>
                <a:cubicBezTo>
                  <a:pt x="213" y="274"/>
                  <a:pt x="273" y="212"/>
                  <a:pt x="273" y="138"/>
                </a:cubicBezTo>
                <a:cubicBezTo>
                  <a:pt x="273" y="63"/>
                  <a:pt x="213" y="1"/>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flipH="1">
            <a:off x="8072853" y="1228421"/>
            <a:ext cx="15560" cy="15560"/>
          </a:xfrm>
          <a:custGeom>
            <a:rect b="b" l="l" r="r" t="t"/>
            <a:pathLst>
              <a:path extrusionOk="0" h="274" w="274">
                <a:moveTo>
                  <a:pt x="137" y="1"/>
                </a:moveTo>
                <a:cubicBezTo>
                  <a:pt x="61" y="1"/>
                  <a:pt x="1" y="63"/>
                  <a:pt x="1" y="137"/>
                </a:cubicBezTo>
                <a:cubicBezTo>
                  <a:pt x="1" y="213"/>
                  <a:pt x="63" y="274"/>
                  <a:pt x="137" y="274"/>
                </a:cubicBezTo>
                <a:cubicBezTo>
                  <a:pt x="213" y="274"/>
                  <a:pt x="274" y="212"/>
                  <a:pt x="274" y="137"/>
                </a:cubicBezTo>
                <a:cubicBezTo>
                  <a:pt x="274" y="63"/>
                  <a:pt x="213" y="3"/>
                  <a:pt x="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flipH="1">
            <a:off x="8020324" y="974923"/>
            <a:ext cx="15503" cy="15560"/>
          </a:xfrm>
          <a:custGeom>
            <a:rect b="b" l="l" r="r" t="t"/>
            <a:pathLst>
              <a:path extrusionOk="0" h="274" w="273">
                <a:moveTo>
                  <a:pt x="136" y="0"/>
                </a:moveTo>
                <a:cubicBezTo>
                  <a:pt x="60" y="0"/>
                  <a:pt x="1" y="62"/>
                  <a:pt x="1" y="137"/>
                </a:cubicBezTo>
                <a:cubicBezTo>
                  <a:pt x="1" y="213"/>
                  <a:pt x="62" y="274"/>
                  <a:pt x="136" y="274"/>
                </a:cubicBezTo>
                <a:cubicBezTo>
                  <a:pt x="212" y="274"/>
                  <a:pt x="273" y="212"/>
                  <a:pt x="273" y="137"/>
                </a:cubicBezTo>
                <a:cubicBezTo>
                  <a:pt x="273" y="62"/>
                  <a:pt x="211" y="0"/>
                  <a:pt x="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flipH="1">
            <a:off x="7886193" y="1043465"/>
            <a:ext cx="20557" cy="20614"/>
          </a:xfrm>
          <a:custGeom>
            <a:rect b="b" l="l" r="r" t="t"/>
            <a:pathLst>
              <a:path extrusionOk="0" h="363" w="362">
                <a:moveTo>
                  <a:pt x="180" y="1"/>
                </a:moveTo>
                <a:cubicBezTo>
                  <a:pt x="82" y="1"/>
                  <a:pt x="0" y="81"/>
                  <a:pt x="0" y="181"/>
                </a:cubicBezTo>
                <a:cubicBezTo>
                  <a:pt x="0" y="280"/>
                  <a:pt x="80" y="362"/>
                  <a:pt x="180" y="362"/>
                </a:cubicBezTo>
                <a:cubicBezTo>
                  <a:pt x="279" y="362"/>
                  <a:pt x="362" y="282"/>
                  <a:pt x="362" y="181"/>
                </a:cubicBezTo>
                <a:cubicBezTo>
                  <a:pt x="362" y="82"/>
                  <a:pt x="279" y="1"/>
                  <a:pt x="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flipH="1">
            <a:off x="7511795" y="1728489"/>
            <a:ext cx="20557" cy="20557"/>
          </a:xfrm>
          <a:custGeom>
            <a:rect b="b" l="l" r="r" t="t"/>
            <a:pathLst>
              <a:path extrusionOk="0" h="362" w="362">
                <a:moveTo>
                  <a:pt x="180" y="0"/>
                </a:moveTo>
                <a:cubicBezTo>
                  <a:pt x="80" y="0"/>
                  <a:pt x="0" y="81"/>
                  <a:pt x="0" y="180"/>
                </a:cubicBezTo>
                <a:cubicBezTo>
                  <a:pt x="0" y="280"/>
                  <a:pt x="80" y="362"/>
                  <a:pt x="180" y="362"/>
                </a:cubicBezTo>
                <a:cubicBezTo>
                  <a:pt x="281" y="362"/>
                  <a:pt x="362" y="281"/>
                  <a:pt x="362" y="180"/>
                </a:cubicBezTo>
                <a:cubicBezTo>
                  <a:pt x="362" y="81"/>
                  <a:pt x="281"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flipH="1">
            <a:off x="8050592" y="1764946"/>
            <a:ext cx="20614" cy="20614"/>
          </a:xfrm>
          <a:custGeom>
            <a:rect b="b" l="l" r="r" t="t"/>
            <a:pathLst>
              <a:path extrusionOk="0" h="363" w="363">
                <a:moveTo>
                  <a:pt x="182" y="1"/>
                </a:moveTo>
                <a:cubicBezTo>
                  <a:pt x="81" y="1"/>
                  <a:pt x="1" y="81"/>
                  <a:pt x="1" y="181"/>
                </a:cubicBezTo>
                <a:cubicBezTo>
                  <a:pt x="1" y="282"/>
                  <a:pt x="81" y="362"/>
                  <a:pt x="182" y="362"/>
                </a:cubicBezTo>
                <a:cubicBezTo>
                  <a:pt x="282" y="362"/>
                  <a:pt x="362" y="282"/>
                  <a:pt x="362" y="181"/>
                </a:cubicBezTo>
                <a:cubicBezTo>
                  <a:pt x="362" y="82"/>
                  <a:pt x="281"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flipH="1">
            <a:off x="8087163" y="1070893"/>
            <a:ext cx="20614" cy="20614"/>
          </a:xfrm>
          <a:custGeom>
            <a:rect b="b" l="l" r="r" t="t"/>
            <a:pathLst>
              <a:path extrusionOk="0" h="363" w="363">
                <a:moveTo>
                  <a:pt x="181" y="1"/>
                </a:moveTo>
                <a:cubicBezTo>
                  <a:pt x="81" y="1"/>
                  <a:pt x="1" y="81"/>
                  <a:pt x="1" y="181"/>
                </a:cubicBezTo>
                <a:cubicBezTo>
                  <a:pt x="1" y="281"/>
                  <a:pt x="81" y="362"/>
                  <a:pt x="181" y="362"/>
                </a:cubicBezTo>
                <a:cubicBezTo>
                  <a:pt x="281" y="362"/>
                  <a:pt x="362" y="282"/>
                  <a:pt x="362" y="181"/>
                </a:cubicBezTo>
                <a:cubicBezTo>
                  <a:pt x="362" y="81"/>
                  <a:pt x="282"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flipH="1">
            <a:off x="7228654" y="1335748"/>
            <a:ext cx="20557" cy="20614"/>
          </a:xfrm>
          <a:custGeom>
            <a:rect b="b" l="l" r="r" t="t"/>
            <a:pathLst>
              <a:path extrusionOk="0" h="363" w="362">
                <a:moveTo>
                  <a:pt x="181" y="1"/>
                </a:moveTo>
                <a:cubicBezTo>
                  <a:pt x="81" y="1"/>
                  <a:pt x="0" y="81"/>
                  <a:pt x="0" y="181"/>
                </a:cubicBezTo>
                <a:cubicBezTo>
                  <a:pt x="0" y="280"/>
                  <a:pt x="81" y="362"/>
                  <a:pt x="181" y="362"/>
                </a:cubicBezTo>
                <a:cubicBezTo>
                  <a:pt x="282" y="362"/>
                  <a:pt x="362" y="282"/>
                  <a:pt x="362" y="181"/>
                </a:cubicBezTo>
                <a:cubicBezTo>
                  <a:pt x="362" y="81"/>
                  <a:pt x="279"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flipH="1">
            <a:off x="7931963" y="1299291"/>
            <a:ext cx="20557" cy="20557"/>
          </a:xfrm>
          <a:custGeom>
            <a:rect b="b" l="l" r="r" t="t"/>
            <a:pathLst>
              <a:path extrusionOk="0" h="362" w="362">
                <a:moveTo>
                  <a:pt x="182" y="0"/>
                </a:moveTo>
                <a:cubicBezTo>
                  <a:pt x="81" y="0"/>
                  <a:pt x="0" y="80"/>
                  <a:pt x="0" y="180"/>
                </a:cubicBezTo>
                <a:cubicBezTo>
                  <a:pt x="0" y="279"/>
                  <a:pt x="81" y="362"/>
                  <a:pt x="182" y="362"/>
                </a:cubicBezTo>
                <a:cubicBezTo>
                  <a:pt x="282" y="362"/>
                  <a:pt x="362" y="281"/>
                  <a:pt x="362" y="180"/>
                </a:cubicBezTo>
                <a:cubicBezTo>
                  <a:pt x="362" y="80"/>
                  <a:pt x="282" y="0"/>
                  <a:pt x="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flipH="1">
            <a:off x="7840593" y="2002430"/>
            <a:ext cx="20557" cy="20614"/>
          </a:xfrm>
          <a:custGeom>
            <a:rect b="b" l="l" r="r" t="t"/>
            <a:pathLst>
              <a:path extrusionOk="0" h="363" w="362">
                <a:moveTo>
                  <a:pt x="181" y="1"/>
                </a:moveTo>
                <a:cubicBezTo>
                  <a:pt x="81" y="1"/>
                  <a:pt x="0" y="81"/>
                  <a:pt x="0" y="181"/>
                </a:cubicBezTo>
                <a:cubicBezTo>
                  <a:pt x="0" y="282"/>
                  <a:pt x="81" y="362"/>
                  <a:pt x="181" y="362"/>
                </a:cubicBezTo>
                <a:cubicBezTo>
                  <a:pt x="279" y="362"/>
                  <a:pt x="362" y="282"/>
                  <a:pt x="362" y="181"/>
                </a:cubicBezTo>
                <a:cubicBezTo>
                  <a:pt x="362" y="81"/>
                  <a:pt x="282"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flipH="1">
            <a:off x="7849679" y="1728489"/>
            <a:ext cx="20614" cy="20557"/>
          </a:xfrm>
          <a:custGeom>
            <a:rect b="b" l="l" r="r" t="t"/>
            <a:pathLst>
              <a:path extrusionOk="0" h="362" w="363">
                <a:moveTo>
                  <a:pt x="181" y="0"/>
                </a:moveTo>
                <a:cubicBezTo>
                  <a:pt x="82" y="0"/>
                  <a:pt x="1" y="81"/>
                  <a:pt x="1" y="180"/>
                </a:cubicBezTo>
                <a:cubicBezTo>
                  <a:pt x="1" y="280"/>
                  <a:pt x="81" y="362"/>
                  <a:pt x="181" y="362"/>
                </a:cubicBezTo>
                <a:cubicBezTo>
                  <a:pt x="280" y="362"/>
                  <a:pt x="362" y="281"/>
                  <a:pt x="362" y="180"/>
                </a:cubicBezTo>
                <a:cubicBezTo>
                  <a:pt x="362" y="81"/>
                  <a:pt x="282" y="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flipH="1">
            <a:off x="7502652" y="1984201"/>
            <a:ext cx="20614" cy="20614"/>
          </a:xfrm>
          <a:custGeom>
            <a:rect b="b" l="l" r="r" t="t"/>
            <a:pathLst>
              <a:path extrusionOk="0" h="363" w="363">
                <a:moveTo>
                  <a:pt x="181" y="1"/>
                </a:moveTo>
                <a:cubicBezTo>
                  <a:pt x="82" y="1"/>
                  <a:pt x="1" y="81"/>
                  <a:pt x="1" y="181"/>
                </a:cubicBezTo>
                <a:cubicBezTo>
                  <a:pt x="1" y="282"/>
                  <a:pt x="81" y="362"/>
                  <a:pt x="181" y="362"/>
                </a:cubicBezTo>
                <a:cubicBezTo>
                  <a:pt x="282" y="362"/>
                  <a:pt x="362" y="282"/>
                  <a:pt x="362" y="181"/>
                </a:cubicBezTo>
                <a:cubicBezTo>
                  <a:pt x="362" y="81"/>
                  <a:pt x="282"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flipH="1">
            <a:off x="7219511" y="1746717"/>
            <a:ext cx="20671" cy="20614"/>
          </a:xfrm>
          <a:custGeom>
            <a:rect b="b" l="l" r="r" t="t"/>
            <a:pathLst>
              <a:path extrusionOk="0" h="363" w="364">
                <a:moveTo>
                  <a:pt x="182" y="1"/>
                </a:moveTo>
                <a:cubicBezTo>
                  <a:pt x="82" y="1"/>
                  <a:pt x="1" y="81"/>
                  <a:pt x="1" y="181"/>
                </a:cubicBezTo>
                <a:cubicBezTo>
                  <a:pt x="1" y="281"/>
                  <a:pt x="82" y="362"/>
                  <a:pt x="182" y="362"/>
                </a:cubicBezTo>
                <a:cubicBezTo>
                  <a:pt x="281" y="362"/>
                  <a:pt x="364" y="282"/>
                  <a:pt x="364" y="181"/>
                </a:cubicBezTo>
                <a:cubicBezTo>
                  <a:pt x="364" y="81"/>
                  <a:pt x="281"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flipH="1">
            <a:off x="8059791" y="1947574"/>
            <a:ext cx="20614" cy="20614"/>
          </a:xfrm>
          <a:custGeom>
            <a:rect b="b" l="l" r="r" t="t"/>
            <a:pathLst>
              <a:path extrusionOk="0" h="363" w="363">
                <a:moveTo>
                  <a:pt x="181" y="1"/>
                </a:moveTo>
                <a:cubicBezTo>
                  <a:pt x="82" y="1"/>
                  <a:pt x="1" y="81"/>
                  <a:pt x="1" y="182"/>
                </a:cubicBezTo>
                <a:cubicBezTo>
                  <a:pt x="1" y="281"/>
                  <a:pt x="81" y="362"/>
                  <a:pt x="181" y="362"/>
                </a:cubicBezTo>
                <a:cubicBezTo>
                  <a:pt x="282" y="362"/>
                  <a:pt x="362" y="282"/>
                  <a:pt x="362" y="182"/>
                </a:cubicBezTo>
                <a:cubicBezTo>
                  <a:pt x="362" y="83"/>
                  <a:pt x="282" y="1"/>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flipH="1">
            <a:off x="8059791" y="1363063"/>
            <a:ext cx="20614" cy="20671"/>
          </a:xfrm>
          <a:custGeom>
            <a:rect b="b" l="l" r="r" t="t"/>
            <a:pathLst>
              <a:path extrusionOk="0" h="364" w="363">
                <a:moveTo>
                  <a:pt x="181" y="1"/>
                </a:moveTo>
                <a:cubicBezTo>
                  <a:pt x="82" y="1"/>
                  <a:pt x="1" y="83"/>
                  <a:pt x="1" y="182"/>
                </a:cubicBezTo>
                <a:cubicBezTo>
                  <a:pt x="1" y="281"/>
                  <a:pt x="81" y="363"/>
                  <a:pt x="181" y="363"/>
                </a:cubicBezTo>
                <a:cubicBezTo>
                  <a:pt x="282" y="363"/>
                  <a:pt x="362" y="283"/>
                  <a:pt x="362" y="182"/>
                </a:cubicBezTo>
                <a:cubicBezTo>
                  <a:pt x="362" y="83"/>
                  <a:pt x="282" y="2"/>
                  <a:pt x="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flipH="1">
            <a:off x="7520938" y="943008"/>
            <a:ext cx="20614" cy="20557"/>
          </a:xfrm>
          <a:custGeom>
            <a:rect b="b" l="l" r="r" t="t"/>
            <a:pathLst>
              <a:path extrusionOk="0" h="362" w="363">
                <a:moveTo>
                  <a:pt x="182" y="0"/>
                </a:moveTo>
                <a:cubicBezTo>
                  <a:pt x="82" y="0"/>
                  <a:pt x="0" y="80"/>
                  <a:pt x="0" y="181"/>
                </a:cubicBezTo>
                <a:cubicBezTo>
                  <a:pt x="0" y="281"/>
                  <a:pt x="82" y="362"/>
                  <a:pt x="182" y="362"/>
                </a:cubicBezTo>
                <a:cubicBezTo>
                  <a:pt x="280" y="362"/>
                  <a:pt x="363" y="281"/>
                  <a:pt x="363" y="181"/>
                </a:cubicBezTo>
                <a:cubicBezTo>
                  <a:pt x="363" y="83"/>
                  <a:pt x="283" y="0"/>
                  <a:pt x="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flipH="1">
            <a:off x="7539166" y="1189578"/>
            <a:ext cx="20557" cy="20614"/>
          </a:xfrm>
          <a:custGeom>
            <a:rect b="b" l="l" r="r" t="t"/>
            <a:pathLst>
              <a:path extrusionOk="0" h="363" w="362">
                <a:moveTo>
                  <a:pt x="180" y="1"/>
                </a:moveTo>
                <a:cubicBezTo>
                  <a:pt x="82" y="1"/>
                  <a:pt x="0" y="81"/>
                  <a:pt x="0" y="182"/>
                </a:cubicBezTo>
                <a:cubicBezTo>
                  <a:pt x="0" y="281"/>
                  <a:pt x="80" y="362"/>
                  <a:pt x="180" y="362"/>
                </a:cubicBezTo>
                <a:cubicBezTo>
                  <a:pt x="279" y="362"/>
                  <a:pt x="362" y="282"/>
                  <a:pt x="362" y="182"/>
                </a:cubicBezTo>
                <a:cubicBezTo>
                  <a:pt x="362" y="82"/>
                  <a:pt x="279" y="1"/>
                  <a:pt x="1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6685026" y="888654"/>
            <a:ext cx="1957629" cy="1710099"/>
            <a:chOff x="5923026" y="812454"/>
            <a:chExt cx="1957629" cy="1710099"/>
          </a:xfrm>
        </p:grpSpPr>
        <p:sp>
          <p:nvSpPr>
            <p:cNvPr id="1318" name="Google Shape;1318;p29"/>
            <p:cNvSpPr/>
            <p:nvPr/>
          </p:nvSpPr>
          <p:spPr>
            <a:xfrm flipH="1">
              <a:off x="6854965" y="862030"/>
              <a:ext cx="93472" cy="1292086"/>
            </a:xfrm>
            <a:custGeom>
              <a:rect b="b" l="l" r="r" t="t"/>
              <a:pathLst>
                <a:path extrusionOk="0" h="22753" w="1646">
                  <a:moveTo>
                    <a:pt x="1" y="1"/>
                  </a:moveTo>
                  <a:lnTo>
                    <a:pt x="1" y="22752"/>
                  </a:lnTo>
                  <a:lnTo>
                    <a:pt x="1645" y="22752"/>
                  </a:lnTo>
                  <a:lnTo>
                    <a:pt x="16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flipH="1">
              <a:off x="6364715" y="1453525"/>
              <a:ext cx="1112921" cy="109032"/>
            </a:xfrm>
            <a:custGeom>
              <a:rect b="b" l="l" r="r" t="t"/>
              <a:pathLst>
                <a:path extrusionOk="0" h="1920" w="19598">
                  <a:moveTo>
                    <a:pt x="0" y="1"/>
                  </a:moveTo>
                  <a:lnTo>
                    <a:pt x="0" y="1919"/>
                  </a:lnTo>
                  <a:lnTo>
                    <a:pt x="19598" y="1919"/>
                  </a:lnTo>
                  <a:lnTo>
                    <a:pt x="195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flipH="1">
              <a:off x="6906466" y="812454"/>
              <a:ext cx="974190" cy="1710042"/>
            </a:xfrm>
            <a:custGeom>
              <a:rect b="b" l="l" r="r" t="t"/>
              <a:pathLst>
                <a:path extrusionOk="0" h="30113" w="17155">
                  <a:moveTo>
                    <a:pt x="2025" y="0"/>
                  </a:moveTo>
                  <a:lnTo>
                    <a:pt x="2025" y="0"/>
                  </a:lnTo>
                  <a:cubicBezTo>
                    <a:pt x="0" y="3799"/>
                    <a:pt x="4358" y="12466"/>
                    <a:pt x="1702" y="27914"/>
                  </a:cubicBezTo>
                  <a:cubicBezTo>
                    <a:pt x="1441" y="29431"/>
                    <a:pt x="3497" y="30112"/>
                    <a:pt x="5002" y="30112"/>
                  </a:cubicBezTo>
                  <a:cubicBezTo>
                    <a:pt x="5060" y="30112"/>
                    <a:pt x="5117" y="30111"/>
                    <a:pt x="5173" y="30109"/>
                  </a:cubicBezTo>
                  <a:cubicBezTo>
                    <a:pt x="6666" y="30054"/>
                    <a:pt x="8083" y="29253"/>
                    <a:pt x="9553" y="29208"/>
                  </a:cubicBezTo>
                  <a:cubicBezTo>
                    <a:pt x="9603" y="29207"/>
                    <a:pt x="9654" y="29206"/>
                    <a:pt x="9705" y="29206"/>
                  </a:cubicBezTo>
                  <a:cubicBezTo>
                    <a:pt x="11248" y="29206"/>
                    <a:pt x="12961" y="29879"/>
                    <a:pt x="14511" y="30020"/>
                  </a:cubicBezTo>
                  <a:cubicBezTo>
                    <a:pt x="14695" y="30037"/>
                    <a:pt x="14881" y="30045"/>
                    <a:pt x="15065" y="30059"/>
                  </a:cubicBezTo>
                  <a:cubicBezTo>
                    <a:pt x="7896" y="12467"/>
                    <a:pt x="17155" y="16383"/>
                    <a:pt x="16489" y="300"/>
                  </a:cubicBezTo>
                  <a:cubicBezTo>
                    <a:pt x="9038" y="145"/>
                    <a:pt x="2025" y="0"/>
                    <a:pt x="202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flipH="1">
              <a:off x="7025152" y="822051"/>
              <a:ext cx="814049" cy="1700502"/>
            </a:xfrm>
            <a:custGeom>
              <a:rect b="b" l="l" r="r" t="t"/>
              <a:pathLst>
                <a:path extrusionOk="0" h="29945" w="14335">
                  <a:moveTo>
                    <a:pt x="1328" y="0"/>
                  </a:moveTo>
                  <a:cubicBezTo>
                    <a:pt x="1182" y="324"/>
                    <a:pt x="1039" y="650"/>
                    <a:pt x="898" y="977"/>
                  </a:cubicBezTo>
                  <a:cubicBezTo>
                    <a:pt x="0" y="5245"/>
                    <a:pt x="3390" y="13687"/>
                    <a:pt x="973" y="27746"/>
                  </a:cubicBezTo>
                  <a:cubicBezTo>
                    <a:pt x="713" y="29262"/>
                    <a:pt x="2765" y="29945"/>
                    <a:pt x="4270" y="29945"/>
                  </a:cubicBezTo>
                  <a:cubicBezTo>
                    <a:pt x="4329" y="29945"/>
                    <a:pt x="4387" y="29943"/>
                    <a:pt x="4444" y="29941"/>
                  </a:cubicBezTo>
                  <a:cubicBezTo>
                    <a:pt x="5937" y="29886"/>
                    <a:pt x="7354" y="29085"/>
                    <a:pt x="8824" y="29041"/>
                  </a:cubicBezTo>
                  <a:cubicBezTo>
                    <a:pt x="8878" y="29039"/>
                    <a:pt x="8932" y="29038"/>
                    <a:pt x="8986" y="29038"/>
                  </a:cubicBezTo>
                  <a:cubicBezTo>
                    <a:pt x="10526" y="29038"/>
                    <a:pt x="12234" y="29709"/>
                    <a:pt x="13781" y="29851"/>
                  </a:cubicBezTo>
                  <a:cubicBezTo>
                    <a:pt x="13965" y="29868"/>
                    <a:pt x="14151" y="29876"/>
                    <a:pt x="14335" y="29890"/>
                  </a:cubicBezTo>
                  <a:cubicBezTo>
                    <a:pt x="14306" y="29821"/>
                    <a:pt x="14281" y="29755"/>
                    <a:pt x="14252" y="29688"/>
                  </a:cubicBezTo>
                  <a:cubicBezTo>
                    <a:pt x="13081" y="29348"/>
                    <a:pt x="11807" y="29011"/>
                    <a:pt x="11449" y="28215"/>
                  </a:cubicBezTo>
                  <a:cubicBezTo>
                    <a:pt x="11242" y="27761"/>
                    <a:pt x="10998" y="27325"/>
                    <a:pt x="10760" y="26885"/>
                  </a:cubicBezTo>
                  <a:cubicBezTo>
                    <a:pt x="10309" y="26053"/>
                    <a:pt x="9881" y="25209"/>
                    <a:pt x="9479" y="24351"/>
                  </a:cubicBezTo>
                  <a:cubicBezTo>
                    <a:pt x="9235" y="25373"/>
                    <a:pt x="9173" y="26437"/>
                    <a:pt x="9299" y="27479"/>
                  </a:cubicBezTo>
                  <a:cubicBezTo>
                    <a:pt x="9237" y="27489"/>
                    <a:pt x="9175" y="27494"/>
                    <a:pt x="9113" y="27494"/>
                  </a:cubicBezTo>
                  <a:cubicBezTo>
                    <a:pt x="8546" y="27494"/>
                    <a:pt x="8017" y="27066"/>
                    <a:pt x="7760" y="26548"/>
                  </a:cubicBezTo>
                  <a:cubicBezTo>
                    <a:pt x="7475" y="25972"/>
                    <a:pt x="7446" y="25306"/>
                    <a:pt x="7424" y="24664"/>
                  </a:cubicBezTo>
                  <a:cubicBezTo>
                    <a:pt x="7343" y="22309"/>
                    <a:pt x="7261" y="19955"/>
                    <a:pt x="7177" y="17599"/>
                  </a:cubicBezTo>
                  <a:cubicBezTo>
                    <a:pt x="7146" y="16697"/>
                    <a:pt x="7110" y="15770"/>
                    <a:pt x="6757" y="14937"/>
                  </a:cubicBezTo>
                  <a:cubicBezTo>
                    <a:pt x="6290" y="18620"/>
                    <a:pt x="6119" y="22340"/>
                    <a:pt x="6245" y="26050"/>
                  </a:cubicBezTo>
                  <a:cubicBezTo>
                    <a:pt x="6264" y="26617"/>
                    <a:pt x="6281" y="27222"/>
                    <a:pt x="5983" y="27704"/>
                  </a:cubicBezTo>
                  <a:cubicBezTo>
                    <a:pt x="5790" y="28015"/>
                    <a:pt x="5409" y="28225"/>
                    <a:pt x="5058" y="28225"/>
                  </a:cubicBezTo>
                  <a:cubicBezTo>
                    <a:pt x="4865" y="28225"/>
                    <a:pt x="4682" y="28162"/>
                    <a:pt x="4542" y="28018"/>
                  </a:cubicBezTo>
                  <a:cubicBezTo>
                    <a:pt x="4810" y="25971"/>
                    <a:pt x="5068" y="23831"/>
                    <a:pt x="4366" y="21891"/>
                  </a:cubicBezTo>
                  <a:cubicBezTo>
                    <a:pt x="4343" y="22653"/>
                    <a:pt x="4314" y="23438"/>
                    <a:pt x="4004" y="24134"/>
                  </a:cubicBezTo>
                  <a:cubicBezTo>
                    <a:pt x="3697" y="24826"/>
                    <a:pt x="3040" y="25414"/>
                    <a:pt x="2287" y="25414"/>
                  </a:cubicBezTo>
                  <a:cubicBezTo>
                    <a:pt x="2280" y="25414"/>
                    <a:pt x="2273" y="25414"/>
                    <a:pt x="2265" y="25414"/>
                  </a:cubicBezTo>
                  <a:cubicBezTo>
                    <a:pt x="3273" y="21666"/>
                    <a:pt x="3617" y="17739"/>
                    <a:pt x="3278" y="13874"/>
                  </a:cubicBezTo>
                  <a:cubicBezTo>
                    <a:pt x="3163" y="12569"/>
                    <a:pt x="2969" y="11265"/>
                    <a:pt x="2562" y="10021"/>
                  </a:cubicBezTo>
                  <a:cubicBezTo>
                    <a:pt x="2327" y="9308"/>
                    <a:pt x="2023" y="8618"/>
                    <a:pt x="1837" y="7890"/>
                  </a:cubicBezTo>
                  <a:cubicBezTo>
                    <a:pt x="1647" y="7150"/>
                    <a:pt x="1586" y="6382"/>
                    <a:pt x="1534" y="5620"/>
                  </a:cubicBezTo>
                  <a:cubicBezTo>
                    <a:pt x="1406" y="3749"/>
                    <a:pt x="1339" y="1875"/>
                    <a:pt x="13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flipH="1">
              <a:off x="5953860" y="830058"/>
              <a:ext cx="998949" cy="1688974"/>
            </a:xfrm>
            <a:custGeom>
              <a:rect b="b" l="l" r="r" t="t"/>
              <a:pathLst>
                <a:path extrusionOk="0" h="29742" w="17591">
                  <a:moveTo>
                    <a:pt x="135" y="0"/>
                  </a:moveTo>
                  <a:lnTo>
                    <a:pt x="135" y="0"/>
                  </a:lnTo>
                  <a:cubicBezTo>
                    <a:pt x="1" y="19148"/>
                    <a:pt x="4902" y="21384"/>
                    <a:pt x="2674" y="29742"/>
                  </a:cubicBezTo>
                  <a:cubicBezTo>
                    <a:pt x="4576" y="29601"/>
                    <a:pt x="6469" y="29287"/>
                    <a:pt x="8314" y="28784"/>
                  </a:cubicBezTo>
                  <a:cubicBezTo>
                    <a:pt x="9354" y="28500"/>
                    <a:pt x="10553" y="28086"/>
                    <a:pt x="11694" y="28086"/>
                  </a:cubicBezTo>
                  <a:cubicBezTo>
                    <a:pt x="12071" y="28086"/>
                    <a:pt x="12442" y="28131"/>
                    <a:pt x="12798" y="28241"/>
                  </a:cubicBezTo>
                  <a:cubicBezTo>
                    <a:pt x="13708" y="28522"/>
                    <a:pt x="14732" y="29741"/>
                    <a:pt x="15768" y="29741"/>
                  </a:cubicBezTo>
                  <a:cubicBezTo>
                    <a:pt x="15995" y="29741"/>
                    <a:pt x="16222" y="29683"/>
                    <a:pt x="16449" y="29543"/>
                  </a:cubicBezTo>
                  <a:cubicBezTo>
                    <a:pt x="17590" y="28841"/>
                    <a:pt x="17177" y="26969"/>
                    <a:pt x="16820" y="25986"/>
                  </a:cubicBezTo>
                  <a:cubicBezTo>
                    <a:pt x="11709" y="11878"/>
                    <a:pt x="17154" y="16350"/>
                    <a:pt x="17057" y="348"/>
                  </a:cubicBezTo>
                  <a:cubicBezTo>
                    <a:pt x="17057" y="348"/>
                    <a:pt x="8423" y="170"/>
                    <a:pt x="13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9"/>
            <p:cNvSpPr/>
            <p:nvPr/>
          </p:nvSpPr>
          <p:spPr>
            <a:xfrm flipH="1">
              <a:off x="5923026" y="857941"/>
              <a:ext cx="846872" cy="1660978"/>
            </a:xfrm>
            <a:custGeom>
              <a:rect b="b" l="l" r="r" t="t"/>
              <a:pathLst>
                <a:path extrusionOk="0" h="29249" w="14913">
                  <a:moveTo>
                    <a:pt x="14209" y="0"/>
                  </a:moveTo>
                  <a:lnTo>
                    <a:pt x="14209" y="0"/>
                  </a:lnTo>
                  <a:cubicBezTo>
                    <a:pt x="14309" y="1406"/>
                    <a:pt x="14396" y="2598"/>
                    <a:pt x="14004" y="4032"/>
                  </a:cubicBezTo>
                  <a:cubicBezTo>
                    <a:pt x="13205" y="6955"/>
                    <a:pt x="12079" y="9790"/>
                    <a:pt x="11435" y="12753"/>
                  </a:cubicBezTo>
                  <a:cubicBezTo>
                    <a:pt x="10609" y="16554"/>
                    <a:pt x="10944" y="19881"/>
                    <a:pt x="12635" y="23358"/>
                  </a:cubicBezTo>
                  <a:cubicBezTo>
                    <a:pt x="13070" y="24251"/>
                    <a:pt x="14307" y="27620"/>
                    <a:pt x="12355" y="27620"/>
                  </a:cubicBezTo>
                  <a:cubicBezTo>
                    <a:pt x="12295" y="27620"/>
                    <a:pt x="12232" y="27616"/>
                    <a:pt x="12166" y="27610"/>
                  </a:cubicBezTo>
                  <a:cubicBezTo>
                    <a:pt x="11402" y="27533"/>
                    <a:pt x="10999" y="26680"/>
                    <a:pt x="10789" y="25941"/>
                  </a:cubicBezTo>
                  <a:cubicBezTo>
                    <a:pt x="9702" y="22122"/>
                    <a:pt x="9736" y="17954"/>
                    <a:pt x="9411" y="13997"/>
                  </a:cubicBezTo>
                  <a:cubicBezTo>
                    <a:pt x="9398" y="13834"/>
                    <a:pt x="9369" y="13644"/>
                    <a:pt x="9227" y="13560"/>
                  </a:cubicBezTo>
                  <a:cubicBezTo>
                    <a:pt x="9185" y="13534"/>
                    <a:pt x="9139" y="13523"/>
                    <a:pt x="9092" y="13523"/>
                  </a:cubicBezTo>
                  <a:cubicBezTo>
                    <a:pt x="8975" y="13523"/>
                    <a:pt x="8852" y="13592"/>
                    <a:pt x="8781" y="13690"/>
                  </a:cubicBezTo>
                  <a:cubicBezTo>
                    <a:pt x="8681" y="13828"/>
                    <a:pt x="8654" y="14005"/>
                    <a:pt x="8631" y="14172"/>
                  </a:cubicBezTo>
                  <a:cubicBezTo>
                    <a:pt x="8324" y="16513"/>
                    <a:pt x="8235" y="18883"/>
                    <a:pt x="8370" y="21241"/>
                  </a:cubicBezTo>
                  <a:cubicBezTo>
                    <a:pt x="8433" y="22366"/>
                    <a:pt x="9274" y="25591"/>
                    <a:pt x="7994" y="26285"/>
                  </a:cubicBezTo>
                  <a:cubicBezTo>
                    <a:pt x="7778" y="26403"/>
                    <a:pt x="7598" y="26454"/>
                    <a:pt x="7448" y="26454"/>
                  </a:cubicBezTo>
                  <a:cubicBezTo>
                    <a:pt x="6447" y="26454"/>
                    <a:pt x="6760" y="24157"/>
                    <a:pt x="6236" y="23773"/>
                  </a:cubicBezTo>
                  <a:cubicBezTo>
                    <a:pt x="6093" y="23669"/>
                    <a:pt x="5930" y="23625"/>
                    <a:pt x="5759" y="23625"/>
                  </a:cubicBezTo>
                  <a:cubicBezTo>
                    <a:pt x="5199" y="23625"/>
                    <a:pt x="4554" y="24094"/>
                    <a:pt x="4251" y="24434"/>
                  </a:cubicBezTo>
                  <a:cubicBezTo>
                    <a:pt x="3506" y="25272"/>
                    <a:pt x="2976" y="26178"/>
                    <a:pt x="2077" y="26870"/>
                  </a:cubicBezTo>
                  <a:cubicBezTo>
                    <a:pt x="1490" y="27324"/>
                    <a:pt x="831" y="27711"/>
                    <a:pt x="253" y="28184"/>
                  </a:cubicBezTo>
                  <a:cubicBezTo>
                    <a:pt x="181" y="28528"/>
                    <a:pt x="98" y="28881"/>
                    <a:pt x="0" y="29247"/>
                  </a:cubicBezTo>
                  <a:cubicBezTo>
                    <a:pt x="541" y="29184"/>
                    <a:pt x="1196" y="29102"/>
                    <a:pt x="1373" y="29102"/>
                  </a:cubicBezTo>
                  <a:cubicBezTo>
                    <a:pt x="1406" y="29102"/>
                    <a:pt x="1422" y="29105"/>
                    <a:pt x="1419" y="29111"/>
                  </a:cubicBezTo>
                  <a:cubicBezTo>
                    <a:pt x="1738" y="29073"/>
                    <a:pt x="2053" y="29028"/>
                    <a:pt x="2370" y="28979"/>
                  </a:cubicBezTo>
                  <a:cubicBezTo>
                    <a:pt x="2446" y="28967"/>
                    <a:pt x="2523" y="28956"/>
                    <a:pt x="2598" y="28943"/>
                  </a:cubicBezTo>
                  <a:cubicBezTo>
                    <a:pt x="2914" y="28893"/>
                    <a:pt x="3230" y="28839"/>
                    <a:pt x="3544" y="28778"/>
                  </a:cubicBezTo>
                  <a:lnTo>
                    <a:pt x="3545" y="28778"/>
                  </a:lnTo>
                  <a:cubicBezTo>
                    <a:pt x="3857" y="28718"/>
                    <a:pt x="4171" y="28651"/>
                    <a:pt x="4482" y="28580"/>
                  </a:cubicBezTo>
                  <a:cubicBezTo>
                    <a:pt x="4560" y="28562"/>
                    <a:pt x="4635" y="28544"/>
                    <a:pt x="4711" y="28527"/>
                  </a:cubicBezTo>
                  <a:cubicBezTo>
                    <a:pt x="5022" y="28453"/>
                    <a:pt x="5332" y="28375"/>
                    <a:pt x="5641" y="28291"/>
                  </a:cubicBezTo>
                  <a:cubicBezTo>
                    <a:pt x="6680" y="28008"/>
                    <a:pt x="7881" y="27593"/>
                    <a:pt x="9022" y="27593"/>
                  </a:cubicBezTo>
                  <a:cubicBezTo>
                    <a:pt x="9399" y="27593"/>
                    <a:pt x="9769" y="27639"/>
                    <a:pt x="10126" y="27749"/>
                  </a:cubicBezTo>
                  <a:cubicBezTo>
                    <a:pt x="11035" y="28030"/>
                    <a:pt x="12060" y="29249"/>
                    <a:pt x="13096" y="29249"/>
                  </a:cubicBezTo>
                  <a:cubicBezTo>
                    <a:pt x="13322" y="29249"/>
                    <a:pt x="13549" y="29190"/>
                    <a:pt x="13776" y="29051"/>
                  </a:cubicBezTo>
                  <a:cubicBezTo>
                    <a:pt x="14912" y="28349"/>
                    <a:pt x="14499" y="26476"/>
                    <a:pt x="14143" y="25494"/>
                  </a:cubicBezTo>
                  <a:cubicBezTo>
                    <a:pt x="14019" y="25153"/>
                    <a:pt x="13903" y="24826"/>
                    <a:pt x="13792" y="24504"/>
                  </a:cubicBezTo>
                  <a:cubicBezTo>
                    <a:pt x="13760" y="24413"/>
                    <a:pt x="13726" y="24317"/>
                    <a:pt x="13696" y="24227"/>
                  </a:cubicBezTo>
                  <a:cubicBezTo>
                    <a:pt x="13664" y="24135"/>
                    <a:pt x="13634" y="24046"/>
                    <a:pt x="13604" y="23956"/>
                  </a:cubicBezTo>
                  <a:cubicBezTo>
                    <a:pt x="13566" y="23848"/>
                    <a:pt x="13529" y="23738"/>
                    <a:pt x="13495" y="23632"/>
                  </a:cubicBezTo>
                  <a:cubicBezTo>
                    <a:pt x="13467" y="23548"/>
                    <a:pt x="13441" y="23469"/>
                    <a:pt x="13415" y="23388"/>
                  </a:cubicBezTo>
                  <a:cubicBezTo>
                    <a:pt x="13378" y="23279"/>
                    <a:pt x="13341" y="23167"/>
                    <a:pt x="13307" y="23059"/>
                  </a:cubicBezTo>
                  <a:cubicBezTo>
                    <a:pt x="13279" y="22978"/>
                    <a:pt x="13255" y="22899"/>
                    <a:pt x="13231" y="22817"/>
                  </a:cubicBezTo>
                  <a:cubicBezTo>
                    <a:pt x="13199" y="22715"/>
                    <a:pt x="13164" y="22613"/>
                    <a:pt x="13135" y="22514"/>
                  </a:cubicBezTo>
                  <a:cubicBezTo>
                    <a:pt x="13106" y="22424"/>
                    <a:pt x="13081" y="22336"/>
                    <a:pt x="13053" y="22247"/>
                  </a:cubicBezTo>
                  <a:cubicBezTo>
                    <a:pt x="13027" y="22161"/>
                    <a:pt x="12999" y="22073"/>
                    <a:pt x="12974" y="21989"/>
                  </a:cubicBezTo>
                  <a:cubicBezTo>
                    <a:pt x="12950" y="21908"/>
                    <a:pt x="12928" y="21832"/>
                    <a:pt x="12905" y="21752"/>
                  </a:cubicBezTo>
                  <a:cubicBezTo>
                    <a:pt x="12880" y="21664"/>
                    <a:pt x="12852" y="21573"/>
                    <a:pt x="12827" y="21486"/>
                  </a:cubicBezTo>
                  <a:cubicBezTo>
                    <a:pt x="12804" y="21407"/>
                    <a:pt x="12785" y="21331"/>
                    <a:pt x="12763" y="21252"/>
                  </a:cubicBezTo>
                  <a:cubicBezTo>
                    <a:pt x="12740" y="21168"/>
                    <a:pt x="12716" y="21086"/>
                    <a:pt x="12694" y="21003"/>
                  </a:cubicBezTo>
                  <a:cubicBezTo>
                    <a:pt x="12674" y="20930"/>
                    <a:pt x="12655" y="20857"/>
                    <a:pt x="12637" y="20784"/>
                  </a:cubicBezTo>
                  <a:cubicBezTo>
                    <a:pt x="12616" y="20702"/>
                    <a:pt x="12594" y="20621"/>
                    <a:pt x="12572" y="20540"/>
                  </a:cubicBezTo>
                  <a:cubicBezTo>
                    <a:pt x="12555" y="20472"/>
                    <a:pt x="12539" y="20404"/>
                    <a:pt x="12522" y="20335"/>
                  </a:cubicBezTo>
                  <a:cubicBezTo>
                    <a:pt x="12502" y="20256"/>
                    <a:pt x="12482" y="20174"/>
                    <a:pt x="12463" y="20096"/>
                  </a:cubicBezTo>
                  <a:cubicBezTo>
                    <a:pt x="12447" y="20032"/>
                    <a:pt x="12435" y="19972"/>
                    <a:pt x="12421" y="19909"/>
                  </a:cubicBezTo>
                  <a:cubicBezTo>
                    <a:pt x="12401" y="19830"/>
                    <a:pt x="12383" y="19750"/>
                    <a:pt x="12366" y="19672"/>
                  </a:cubicBezTo>
                  <a:cubicBezTo>
                    <a:pt x="12353" y="19614"/>
                    <a:pt x="12342" y="19559"/>
                    <a:pt x="12330" y="19502"/>
                  </a:cubicBezTo>
                  <a:cubicBezTo>
                    <a:pt x="12313" y="19423"/>
                    <a:pt x="12296" y="19342"/>
                    <a:pt x="12280" y="19264"/>
                  </a:cubicBezTo>
                  <a:cubicBezTo>
                    <a:pt x="12268" y="19207"/>
                    <a:pt x="12258" y="19153"/>
                    <a:pt x="12246" y="19096"/>
                  </a:cubicBezTo>
                  <a:cubicBezTo>
                    <a:pt x="12233" y="19021"/>
                    <a:pt x="12218" y="18946"/>
                    <a:pt x="12204" y="18873"/>
                  </a:cubicBezTo>
                  <a:cubicBezTo>
                    <a:pt x="12194" y="18820"/>
                    <a:pt x="12185" y="18769"/>
                    <a:pt x="12176" y="18717"/>
                  </a:cubicBezTo>
                  <a:cubicBezTo>
                    <a:pt x="12164" y="18643"/>
                    <a:pt x="12151" y="18569"/>
                    <a:pt x="12140" y="18498"/>
                  </a:cubicBezTo>
                  <a:cubicBezTo>
                    <a:pt x="12132" y="18450"/>
                    <a:pt x="12125" y="18404"/>
                    <a:pt x="12118" y="18358"/>
                  </a:cubicBezTo>
                  <a:cubicBezTo>
                    <a:pt x="12106" y="18283"/>
                    <a:pt x="12095" y="18209"/>
                    <a:pt x="12085" y="18137"/>
                  </a:cubicBezTo>
                  <a:cubicBezTo>
                    <a:pt x="12079" y="18094"/>
                    <a:pt x="12074" y="18054"/>
                    <a:pt x="12068" y="18012"/>
                  </a:cubicBezTo>
                  <a:cubicBezTo>
                    <a:pt x="12059" y="17938"/>
                    <a:pt x="12049" y="17863"/>
                    <a:pt x="12040" y="17790"/>
                  </a:cubicBezTo>
                  <a:cubicBezTo>
                    <a:pt x="12036" y="17753"/>
                    <a:pt x="12033" y="17716"/>
                    <a:pt x="12028" y="17679"/>
                  </a:cubicBezTo>
                  <a:cubicBezTo>
                    <a:pt x="12020" y="17605"/>
                    <a:pt x="12013" y="17529"/>
                    <a:pt x="12005" y="17458"/>
                  </a:cubicBezTo>
                  <a:cubicBezTo>
                    <a:pt x="12003" y="17424"/>
                    <a:pt x="12000" y="17391"/>
                    <a:pt x="11997" y="17357"/>
                  </a:cubicBezTo>
                  <a:cubicBezTo>
                    <a:pt x="11992" y="17282"/>
                    <a:pt x="11985" y="17208"/>
                    <a:pt x="11980" y="17134"/>
                  </a:cubicBezTo>
                  <a:cubicBezTo>
                    <a:pt x="11979" y="17106"/>
                    <a:pt x="11977" y="17080"/>
                    <a:pt x="11975" y="17052"/>
                  </a:cubicBezTo>
                  <a:cubicBezTo>
                    <a:pt x="11971" y="16974"/>
                    <a:pt x="11967" y="16898"/>
                    <a:pt x="11963" y="16823"/>
                  </a:cubicBezTo>
                  <a:cubicBezTo>
                    <a:pt x="11962" y="16800"/>
                    <a:pt x="11962" y="16777"/>
                    <a:pt x="11962" y="16753"/>
                  </a:cubicBezTo>
                  <a:cubicBezTo>
                    <a:pt x="11958" y="16675"/>
                    <a:pt x="11956" y="16598"/>
                    <a:pt x="11956" y="16523"/>
                  </a:cubicBezTo>
                  <a:lnTo>
                    <a:pt x="11956" y="16465"/>
                  </a:lnTo>
                  <a:cubicBezTo>
                    <a:pt x="11956" y="16386"/>
                    <a:pt x="11954" y="16307"/>
                    <a:pt x="11956" y="16230"/>
                  </a:cubicBezTo>
                  <a:cubicBezTo>
                    <a:pt x="11956" y="16216"/>
                    <a:pt x="11957" y="16204"/>
                    <a:pt x="11957" y="16191"/>
                  </a:cubicBezTo>
                  <a:cubicBezTo>
                    <a:pt x="11958" y="16107"/>
                    <a:pt x="11959" y="16026"/>
                    <a:pt x="11964" y="15945"/>
                  </a:cubicBezTo>
                  <a:cubicBezTo>
                    <a:pt x="11964" y="15937"/>
                    <a:pt x="11965" y="15929"/>
                    <a:pt x="11965" y="15921"/>
                  </a:cubicBezTo>
                  <a:cubicBezTo>
                    <a:pt x="11970" y="15836"/>
                    <a:pt x="11974" y="15751"/>
                    <a:pt x="11980" y="15669"/>
                  </a:cubicBezTo>
                  <a:lnTo>
                    <a:pt x="11980" y="15663"/>
                  </a:lnTo>
                  <a:cubicBezTo>
                    <a:pt x="12234" y="11975"/>
                    <a:pt x="14419" y="10122"/>
                    <a:pt x="14384" y="38"/>
                  </a:cubicBezTo>
                  <a:cubicBezTo>
                    <a:pt x="14327" y="21"/>
                    <a:pt x="14270" y="5"/>
                    <a:pt x="14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29"/>
          <p:cNvSpPr/>
          <p:nvPr/>
        </p:nvSpPr>
        <p:spPr>
          <a:xfrm flipH="1">
            <a:off x="6671391" y="811830"/>
            <a:ext cx="1932195" cy="75357"/>
          </a:xfrm>
          <a:custGeom>
            <a:rect b="b" l="l" r="r" t="t"/>
            <a:pathLst>
              <a:path extrusionOk="0" h="1327" w="34025">
                <a:moveTo>
                  <a:pt x="432" y="1"/>
                </a:moveTo>
                <a:cubicBezTo>
                  <a:pt x="193" y="1"/>
                  <a:pt x="6" y="199"/>
                  <a:pt x="4" y="437"/>
                </a:cubicBezTo>
                <a:cubicBezTo>
                  <a:pt x="1" y="680"/>
                  <a:pt x="196" y="881"/>
                  <a:pt x="440" y="885"/>
                </a:cubicBezTo>
                <a:lnTo>
                  <a:pt x="33573" y="1327"/>
                </a:lnTo>
                <a:lnTo>
                  <a:pt x="33579" y="1327"/>
                </a:lnTo>
                <a:cubicBezTo>
                  <a:pt x="33820" y="1327"/>
                  <a:pt x="34016" y="1133"/>
                  <a:pt x="34021" y="890"/>
                </a:cubicBezTo>
                <a:cubicBezTo>
                  <a:pt x="34024" y="646"/>
                  <a:pt x="33829" y="445"/>
                  <a:pt x="33585" y="443"/>
                </a:cubicBezTo>
                <a:lnTo>
                  <a:pt x="452" y="1"/>
                </a:lnTo>
                <a:cubicBezTo>
                  <a:pt x="445" y="1"/>
                  <a:pt x="438" y="1"/>
                  <a:pt x="4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9"/>
          <p:cNvSpPr/>
          <p:nvPr/>
        </p:nvSpPr>
        <p:spPr>
          <a:xfrm flipH="1">
            <a:off x="6671391" y="836816"/>
            <a:ext cx="1931854" cy="50371"/>
          </a:xfrm>
          <a:custGeom>
            <a:rect b="b" l="l" r="r" t="t"/>
            <a:pathLst>
              <a:path extrusionOk="0" h="887" w="34019">
                <a:moveTo>
                  <a:pt x="33467" y="1"/>
                </a:moveTo>
                <a:cubicBezTo>
                  <a:pt x="33468" y="16"/>
                  <a:pt x="33470" y="28"/>
                  <a:pt x="33470" y="44"/>
                </a:cubicBezTo>
                <a:cubicBezTo>
                  <a:pt x="33467" y="324"/>
                  <a:pt x="33269" y="548"/>
                  <a:pt x="33028" y="548"/>
                </a:cubicBezTo>
                <a:lnTo>
                  <a:pt x="33022" y="548"/>
                </a:lnTo>
                <a:lnTo>
                  <a:pt x="1" y="38"/>
                </a:lnTo>
                <a:lnTo>
                  <a:pt x="1" y="38"/>
                </a:lnTo>
                <a:cubicBezTo>
                  <a:pt x="20" y="262"/>
                  <a:pt x="204" y="441"/>
                  <a:pt x="433" y="445"/>
                </a:cubicBezTo>
                <a:lnTo>
                  <a:pt x="33566" y="887"/>
                </a:lnTo>
                <a:lnTo>
                  <a:pt x="33572" y="887"/>
                </a:lnTo>
                <a:cubicBezTo>
                  <a:pt x="33813" y="887"/>
                  <a:pt x="34010" y="693"/>
                  <a:pt x="34013" y="450"/>
                </a:cubicBezTo>
                <a:cubicBezTo>
                  <a:pt x="34018" y="206"/>
                  <a:pt x="33823" y="5"/>
                  <a:pt x="33579" y="3"/>
                </a:cubicBezTo>
                <a:lnTo>
                  <a:pt x="33467" y="1"/>
                </a:lnTo>
                <a:close/>
              </a:path>
            </a:pathLst>
          </a:custGeom>
          <a:solidFill>
            <a:srgbClr val="C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flipH="1">
            <a:off x="7622183" y="3764877"/>
            <a:ext cx="1255117" cy="133905"/>
          </a:xfrm>
          <a:custGeom>
            <a:rect b="b" l="l" r="r" t="t"/>
            <a:pathLst>
              <a:path extrusionOk="0" h="2358" w="22102">
                <a:moveTo>
                  <a:pt x="11051" y="1"/>
                </a:moveTo>
                <a:cubicBezTo>
                  <a:pt x="8120" y="1"/>
                  <a:pt x="5310" y="126"/>
                  <a:pt x="3237" y="346"/>
                </a:cubicBezTo>
                <a:cubicBezTo>
                  <a:pt x="1166" y="568"/>
                  <a:pt x="1" y="867"/>
                  <a:pt x="1" y="1180"/>
                </a:cubicBezTo>
                <a:cubicBezTo>
                  <a:pt x="1" y="1492"/>
                  <a:pt x="1166" y="1791"/>
                  <a:pt x="3237" y="2012"/>
                </a:cubicBezTo>
                <a:cubicBezTo>
                  <a:pt x="5310" y="2233"/>
                  <a:pt x="8120" y="2357"/>
                  <a:pt x="11051" y="2357"/>
                </a:cubicBezTo>
                <a:cubicBezTo>
                  <a:pt x="13982" y="2357"/>
                  <a:pt x="16793" y="2233"/>
                  <a:pt x="18865" y="2012"/>
                </a:cubicBezTo>
                <a:cubicBezTo>
                  <a:pt x="20937" y="1791"/>
                  <a:pt x="22102" y="1492"/>
                  <a:pt x="22102" y="1180"/>
                </a:cubicBezTo>
                <a:cubicBezTo>
                  <a:pt x="22102" y="867"/>
                  <a:pt x="20937" y="568"/>
                  <a:pt x="18865" y="346"/>
                </a:cubicBezTo>
                <a:cubicBezTo>
                  <a:pt x="16793" y="126"/>
                  <a:pt x="13982" y="1"/>
                  <a:pt x="11051" y="1"/>
                </a:cubicBezTo>
                <a:close/>
              </a:path>
            </a:pathLst>
          </a:custGeom>
          <a:solidFill>
            <a:srgbClr val="030303">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flipH="1">
            <a:off x="7981252" y="3121592"/>
            <a:ext cx="524716" cy="690138"/>
          </a:xfrm>
          <a:custGeom>
            <a:rect b="b" l="l" r="r" t="t"/>
            <a:pathLst>
              <a:path extrusionOk="0" h="12153" w="9240">
                <a:moveTo>
                  <a:pt x="8784" y="1"/>
                </a:moveTo>
                <a:cubicBezTo>
                  <a:pt x="8389" y="1"/>
                  <a:pt x="7772" y="280"/>
                  <a:pt x="7082" y="280"/>
                </a:cubicBezTo>
                <a:lnTo>
                  <a:pt x="2158" y="280"/>
                </a:lnTo>
                <a:cubicBezTo>
                  <a:pt x="1541" y="280"/>
                  <a:pt x="983" y="106"/>
                  <a:pt x="589" y="106"/>
                </a:cubicBezTo>
                <a:cubicBezTo>
                  <a:pt x="225" y="106"/>
                  <a:pt x="1" y="254"/>
                  <a:pt x="1" y="824"/>
                </a:cubicBezTo>
                <a:lnTo>
                  <a:pt x="1" y="11330"/>
                </a:lnTo>
                <a:cubicBezTo>
                  <a:pt x="1" y="11900"/>
                  <a:pt x="224" y="12048"/>
                  <a:pt x="587" y="12048"/>
                </a:cubicBezTo>
                <a:cubicBezTo>
                  <a:pt x="981" y="12048"/>
                  <a:pt x="1541" y="11873"/>
                  <a:pt x="2158" y="11873"/>
                </a:cubicBezTo>
                <a:lnTo>
                  <a:pt x="7082" y="11873"/>
                </a:lnTo>
                <a:cubicBezTo>
                  <a:pt x="7773" y="11873"/>
                  <a:pt x="8390" y="12152"/>
                  <a:pt x="8786" y="12152"/>
                </a:cubicBezTo>
                <a:cubicBezTo>
                  <a:pt x="9070" y="12152"/>
                  <a:pt x="9240" y="12008"/>
                  <a:pt x="9239" y="11511"/>
                </a:cubicBezTo>
                <a:lnTo>
                  <a:pt x="9239" y="642"/>
                </a:lnTo>
                <a:cubicBezTo>
                  <a:pt x="9239" y="145"/>
                  <a:pt x="9069" y="1"/>
                  <a:pt x="87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flipH="1">
            <a:off x="7981252" y="3121649"/>
            <a:ext cx="524716" cy="690025"/>
          </a:xfrm>
          <a:custGeom>
            <a:rect b="b" l="l" r="r" t="t"/>
            <a:pathLst>
              <a:path extrusionOk="0" h="12151" w="9240">
                <a:moveTo>
                  <a:pt x="8785" y="1"/>
                </a:moveTo>
                <a:cubicBezTo>
                  <a:pt x="8608" y="1"/>
                  <a:pt x="8387" y="56"/>
                  <a:pt x="8134" y="118"/>
                </a:cubicBezTo>
                <a:lnTo>
                  <a:pt x="7954" y="10424"/>
                </a:lnTo>
                <a:cubicBezTo>
                  <a:pt x="7954" y="10424"/>
                  <a:pt x="1467" y="10172"/>
                  <a:pt x="203" y="10172"/>
                </a:cubicBezTo>
                <a:cubicBezTo>
                  <a:pt x="95" y="10172"/>
                  <a:pt x="25" y="10174"/>
                  <a:pt x="1" y="10178"/>
                </a:cubicBezTo>
                <a:lnTo>
                  <a:pt x="1" y="11329"/>
                </a:lnTo>
                <a:cubicBezTo>
                  <a:pt x="1" y="11898"/>
                  <a:pt x="224" y="12046"/>
                  <a:pt x="588" y="12046"/>
                </a:cubicBezTo>
                <a:cubicBezTo>
                  <a:pt x="982" y="12046"/>
                  <a:pt x="1541" y="11872"/>
                  <a:pt x="2158" y="11872"/>
                </a:cubicBezTo>
                <a:lnTo>
                  <a:pt x="7082" y="11872"/>
                </a:lnTo>
                <a:cubicBezTo>
                  <a:pt x="7772" y="11872"/>
                  <a:pt x="8389" y="12151"/>
                  <a:pt x="8784" y="12151"/>
                </a:cubicBezTo>
                <a:cubicBezTo>
                  <a:pt x="9069" y="12151"/>
                  <a:pt x="9239" y="12006"/>
                  <a:pt x="9239" y="11509"/>
                </a:cubicBezTo>
                <a:lnTo>
                  <a:pt x="9239" y="640"/>
                </a:lnTo>
                <a:cubicBezTo>
                  <a:pt x="9240" y="145"/>
                  <a:pt x="9070" y="1"/>
                  <a:pt x="878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flipH="1">
            <a:off x="8070238" y="3223809"/>
            <a:ext cx="365939" cy="142537"/>
          </a:xfrm>
          <a:custGeom>
            <a:rect b="b" l="l" r="r" t="t"/>
            <a:pathLst>
              <a:path extrusionOk="0" h="2510" w="6444">
                <a:moveTo>
                  <a:pt x="762" y="0"/>
                </a:moveTo>
                <a:cubicBezTo>
                  <a:pt x="320" y="0"/>
                  <a:pt x="1" y="346"/>
                  <a:pt x="1" y="799"/>
                </a:cubicBezTo>
                <a:lnTo>
                  <a:pt x="1" y="1688"/>
                </a:lnTo>
                <a:cubicBezTo>
                  <a:pt x="1" y="2142"/>
                  <a:pt x="320" y="2509"/>
                  <a:pt x="762" y="2509"/>
                </a:cubicBezTo>
                <a:lnTo>
                  <a:pt x="5628" y="2509"/>
                </a:lnTo>
                <a:cubicBezTo>
                  <a:pt x="6070" y="2509"/>
                  <a:pt x="6444" y="2142"/>
                  <a:pt x="6444" y="1688"/>
                </a:cubicBezTo>
                <a:lnTo>
                  <a:pt x="6444" y="799"/>
                </a:lnTo>
                <a:cubicBezTo>
                  <a:pt x="6444" y="345"/>
                  <a:pt x="6067" y="0"/>
                  <a:pt x="5628"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flipH="1">
            <a:off x="8050988" y="3208306"/>
            <a:ext cx="373605" cy="142593"/>
          </a:xfrm>
          <a:custGeom>
            <a:rect b="b" l="l" r="r" t="t"/>
            <a:pathLst>
              <a:path extrusionOk="0" h="2511" w="6579">
                <a:moveTo>
                  <a:pt x="814" y="0"/>
                </a:moveTo>
                <a:cubicBezTo>
                  <a:pt x="365" y="0"/>
                  <a:pt x="0" y="365"/>
                  <a:pt x="0" y="814"/>
                </a:cubicBezTo>
                <a:lnTo>
                  <a:pt x="0" y="1696"/>
                </a:lnTo>
                <a:cubicBezTo>
                  <a:pt x="0" y="2145"/>
                  <a:pt x="365" y="2510"/>
                  <a:pt x="814" y="2510"/>
                </a:cubicBezTo>
                <a:lnTo>
                  <a:pt x="5765" y="2510"/>
                </a:lnTo>
                <a:cubicBezTo>
                  <a:pt x="6213" y="2510"/>
                  <a:pt x="6578" y="2145"/>
                  <a:pt x="6578" y="1696"/>
                </a:cubicBezTo>
                <a:lnTo>
                  <a:pt x="6578" y="814"/>
                </a:lnTo>
                <a:cubicBezTo>
                  <a:pt x="6578" y="365"/>
                  <a:pt x="6213" y="0"/>
                  <a:pt x="5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9"/>
          <p:cNvSpPr/>
          <p:nvPr/>
        </p:nvSpPr>
        <p:spPr>
          <a:xfrm flipH="1">
            <a:off x="8054565" y="3208420"/>
            <a:ext cx="369971" cy="142537"/>
          </a:xfrm>
          <a:custGeom>
            <a:rect b="b" l="l" r="r" t="t"/>
            <a:pathLst>
              <a:path extrusionOk="0" h="2510" w="6515">
                <a:moveTo>
                  <a:pt x="793" y="1"/>
                </a:moveTo>
                <a:cubicBezTo>
                  <a:pt x="353" y="11"/>
                  <a:pt x="0" y="370"/>
                  <a:pt x="0" y="813"/>
                </a:cubicBezTo>
                <a:lnTo>
                  <a:pt x="0" y="1696"/>
                </a:lnTo>
                <a:cubicBezTo>
                  <a:pt x="0" y="2144"/>
                  <a:pt x="347" y="2509"/>
                  <a:pt x="796" y="2509"/>
                </a:cubicBezTo>
                <a:lnTo>
                  <a:pt x="5746" y="2509"/>
                </a:lnTo>
                <a:cubicBezTo>
                  <a:pt x="6101" y="2509"/>
                  <a:pt x="6402" y="2282"/>
                  <a:pt x="6514" y="1965"/>
                </a:cubicBezTo>
                <a:cubicBezTo>
                  <a:pt x="6507" y="1965"/>
                  <a:pt x="6499" y="1966"/>
                  <a:pt x="6492" y="1966"/>
                </a:cubicBezTo>
                <a:lnTo>
                  <a:pt x="1542" y="1966"/>
                </a:lnTo>
                <a:lnTo>
                  <a:pt x="1542" y="1965"/>
                </a:lnTo>
                <a:cubicBezTo>
                  <a:pt x="1093" y="1965"/>
                  <a:pt x="746" y="1601"/>
                  <a:pt x="746" y="1152"/>
                </a:cubicBezTo>
                <a:lnTo>
                  <a:pt x="746" y="269"/>
                </a:lnTo>
                <a:cubicBezTo>
                  <a:pt x="746" y="175"/>
                  <a:pt x="763" y="84"/>
                  <a:pt x="793"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9"/>
          <p:cNvSpPr/>
          <p:nvPr/>
        </p:nvSpPr>
        <p:spPr>
          <a:xfrm flipH="1">
            <a:off x="8212492" y="3253281"/>
            <a:ext cx="60365" cy="60308"/>
          </a:xfrm>
          <a:custGeom>
            <a:rect b="b" l="l" r="r" t="t"/>
            <a:pathLst>
              <a:path extrusionOk="0" h="1062" w="1063">
                <a:moveTo>
                  <a:pt x="532" y="0"/>
                </a:moveTo>
                <a:cubicBezTo>
                  <a:pt x="238" y="0"/>
                  <a:pt x="1" y="238"/>
                  <a:pt x="1" y="531"/>
                </a:cubicBezTo>
                <a:cubicBezTo>
                  <a:pt x="1" y="824"/>
                  <a:pt x="238" y="1062"/>
                  <a:pt x="532" y="1062"/>
                </a:cubicBezTo>
                <a:cubicBezTo>
                  <a:pt x="825" y="1062"/>
                  <a:pt x="1062" y="824"/>
                  <a:pt x="1062" y="531"/>
                </a:cubicBezTo>
                <a:cubicBezTo>
                  <a:pt x="1062" y="238"/>
                  <a:pt x="825" y="0"/>
                  <a:pt x="53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flipH="1">
            <a:off x="8212378" y="3253281"/>
            <a:ext cx="52699" cy="52699"/>
          </a:xfrm>
          <a:custGeom>
            <a:rect b="b" l="l" r="r" t="t"/>
            <a:pathLst>
              <a:path extrusionOk="0" h="928" w="928">
                <a:moveTo>
                  <a:pt x="464" y="0"/>
                </a:moveTo>
                <a:cubicBezTo>
                  <a:pt x="208" y="0"/>
                  <a:pt x="0" y="209"/>
                  <a:pt x="0" y="464"/>
                </a:cubicBezTo>
                <a:cubicBezTo>
                  <a:pt x="0" y="718"/>
                  <a:pt x="208" y="927"/>
                  <a:pt x="464" y="927"/>
                </a:cubicBezTo>
                <a:cubicBezTo>
                  <a:pt x="719" y="927"/>
                  <a:pt x="928" y="718"/>
                  <a:pt x="928" y="464"/>
                </a:cubicBezTo>
                <a:cubicBezTo>
                  <a:pt x="928" y="209"/>
                  <a:pt x="719"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flipH="1">
            <a:off x="8225269" y="3266172"/>
            <a:ext cx="26917" cy="26917"/>
          </a:xfrm>
          <a:custGeom>
            <a:rect b="b" l="l" r="r" t="t"/>
            <a:pathLst>
              <a:path extrusionOk="0" h="474" w="474">
                <a:moveTo>
                  <a:pt x="237" y="0"/>
                </a:moveTo>
                <a:cubicBezTo>
                  <a:pt x="106" y="0"/>
                  <a:pt x="1" y="106"/>
                  <a:pt x="1" y="237"/>
                </a:cubicBezTo>
                <a:cubicBezTo>
                  <a:pt x="1" y="368"/>
                  <a:pt x="106" y="473"/>
                  <a:pt x="237" y="473"/>
                </a:cubicBezTo>
                <a:cubicBezTo>
                  <a:pt x="368" y="473"/>
                  <a:pt x="474" y="368"/>
                  <a:pt x="474" y="237"/>
                </a:cubicBezTo>
                <a:cubicBezTo>
                  <a:pt x="474" y="106"/>
                  <a:pt x="368" y="0"/>
                  <a:pt x="237"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flipH="1">
            <a:off x="8070238" y="3397918"/>
            <a:ext cx="365939" cy="142593"/>
          </a:xfrm>
          <a:custGeom>
            <a:rect b="b" l="l" r="r" t="t"/>
            <a:pathLst>
              <a:path extrusionOk="0" h="2511" w="6444">
                <a:moveTo>
                  <a:pt x="762" y="1"/>
                </a:moveTo>
                <a:cubicBezTo>
                  <a:pt x="320" y="1"/>
                  <a:pt x="1" y="347"/>
                  <a:pt x="1" y="801"/>
                </a:cubicBezTo>
                <a:lnTo>
                  <a:pt x="1" y="1690"/>
                </a:lnTo>
                <a:cubicBezTo>
                  <a:pt x="1" y="2143"/>
                  <a:pt x="320" y="2511"/>
                  <a:pt x="762" y="2511"/>
                </a:cubicBezTo>
                <a:lnTo>
                  <a:pt x="5628" y="2511"/>
                </a:lnTo>
                <a:cubicBezTo>
                  <a:pt x="6070" y="2511"/>
                  <a:pt x="6444" y="2143"/>
                  <a:pt x="6444" y="1690"/>
                </a:cubicBezTo>
                <a:lnTo>
                  <a:pt x="6444" y="801"/>
                </a:lnTo>
                <a:cubicBezTo>
                  <a:pt x="6444" y="346"/>
                  <a:pt x="6067" y="1"/>
                  <a:pt x="562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flipH="1">
            <a:off x="8050988" y="3382529"/>
            <a:ext cx="373605" cy="142537"/>
          </a:xfrm>
          <a:custGeom>
            <a:rect b="b" l="l" r="r" t="t"/>
            <a:pathLst>
              <a:path extrusionOk="0" h="2510" w="6579">
                <a:moveTo>
                  <a:pt x="814" y="1"/>
                </a:moveTo>
                <a:cubicBezTo>
                  <a:pt x="365" y="1"/>
                  <a:pt x="0" y="366"/>
                  <a:pt x="0" y="815"/>
                </a:cubicBezTo>
                <a:lnTo>
                  <a:pt x="0" y="1697"/>
                </a:lnTo>
                <a:cubicBezTo>
                  <a:pt x="0" y="2146"/>
                  <a:pt x="365" y="2510"/>
                  <a:pt x="814" y="2510"/>
                </a:cubicBezTo>
                <a:lnTo>
                  <a:pt x="5765" y="2510"/>
                </a:lnTo>
                <a:cubicBezTo>
                  <a:pt x="6213" y="2510"/>
                  <a:pt x="6578" y="2146"/>
                  <a:pt x="6578" y="1697"/>
                </a:cubicBezTo>
                <a:lnTo>
                  <a:pt x="6578" y="815"/>
                </a:lnTo>
                <a:cubicBezTo>
                  <a:pt x="6578" y="365"/>
                  <a:pt x="6213" y="1"/>
                  <a:pt x="57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flipH="1">
            <a:off x="8054565" y="3382643"/>
            <a:ext cx="369971" cy="142537"/>
          </a:xfrm>
          <a:custGeom>
            <a:rect b="b" l="l" r="r" t="t"/>
            <a:pathLst>
              <a:path extrusionOk="0" h="2510" w="6515">
                <a:moveTo>
                  <a:pt x="793" y="0"/>
                </a:moveTo>
                <a:cubicBezTo>
                  <a:pt x="353" y="12"/>
                  <a:pt x="0" y="371"/>
                  <a:pt x="0" y="814"/>
                </a:cubicBezTo>
                <a:lnTo>
                  <a:pt x="0" y="1696"/>
                </a:lnTo>
                <a:cubicBezTo>
                  <a:pt x="0" y="2145"/>
                  <a:pt x="347" y="2510"/>
                  <a:pt x="796" y="2510"/>
                </a:cubicBezTo>
                <a:lnTo>
                  <a:pt x="5746" y="2510"/>
                </a:lnTo>
                <a:cubicBezTo>
                  <a:pt x="6101" y="2510"/>
                  <a:pt x="6402" y="2283"/>
                  <a:pt x="6514" y="1966"/>
                </a:cubicBezTo>
                <a:cubicBezTo>
                  <a:pt x="6507" y="1966"/>
                  <a:pt x="6499" y="1967"/>
                  <a:pt x="6492" y="1967"/>
                </a:cubicBezTo>
                <a:lnTo>
                  <a:pt x="1542" y="1967"/>
                </a:lnTo>
                <a:lnTo>
                  <a:pt x="1542" y="1966"/>
                </a:lnTo>
                <a:cubicBezTo>
                  <a:pt x="1093" y="1966"/>
                  <a:pt x="746" y="1601"/>
                  <a:pt x="746" y="1152"/>
                </a:cubicBezTo>
                <a:lnTo>
                  <a:pt x="746" y="270"/>
                </a:lnTo>
                <a:cubicBezTo>
                  <a:pt x="746" y="176"/>
                  <a:pt x="763" y="85"/>
                  <a:pt x="79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flipH="1">
            <a:off x="8212492" y="3427505"/>
            <a:ext cx="60365" cy="60365"/>
          </a:xfrm>
          <a:custGeom>
            <a:rect b="b" l="l" r="r" t="t"/>
            <a:pathLst>
              <a:path extrusionOk="0" h="1063" w="1063">
                <a:moveTo>
                  <a:pt x="532" y="1"/>
                </a:moveTo>
                <a:cubicBezTo>
                  <a:pt x="238" y="1"/>
                  <a:pt x="1" y="238"/>
                  <a:pt x="1" y="532"/>
                </a:cubicBezTo>
                <a:cubicBezTo>
                  <a:pt x="1" y="825"/>
                  <a:pt x="238" y="1062"/>
                  <a:pt x="532" y="1062"/>
                </a:cubicBezTo>
                <a:cubicBezTo>
                  <a:pt x="825" y="1062"/>
                  <a:pt x="1062" y="825"/>
                  <a:pt x="1062" y="532"/>
                </a:cubicBezTo>
                <a:cubicBezTo>
                  <a:pt x="1062" y="238"/>
                  <a:pt x="825" y="1"/>
                  <a:pt x="53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flipH="1">
            <a:off x="8212378" y="3427505"/>
            <a:ext cx="52699" cy="52642"/>
          </a:xfrm>
          <a:custGeom>
            <a:rect b="b" l="l" r="r" t="t"/>
            <a:pathLst>
              <a:path extrusionOk="0" h="927" w="928">
                <a:moveTo>
                  <a:pt x="464" y="1"/>
                </a:moveTo>
                <a:cubicBezTo>
                  <a:pt x="208" y="1"/>
                  <a:pt x="0" y="209"/>
                  <a:pt x="0" y="464"/>
                </a:cubicBezTo>
                <a:cubicBezTo>
                  <a:pt x="0" y="719"/>
                  <a:pt x="208" y="927"/>
                  <a:pt x="464" y="927"/>
                </a:cubicBezTo>
                <a:cubicBezTo>
                  <a:pt x="719" y="927"/>
                  <a:pt x="928" y="719"/>
                  <a:pt x="928" y="464"/>
                </a:cubicBezTo>
                <a:cubicBezTo>
                  <a:pt x="928" y="207"/>
                  <a:pt x="719" y="1"/>
                  <a:pt x="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flipH="1">
            <a:off x="8225269" y="3440339"/>
            <a:ext cx="26917" cy="26974"/>
          </a:xfrm>
          <a:custGeom>
            <a:rect b="b" l="l" r="r" t="t"/>
            <a:pathLst>
              <a:path extrusionOk="0" h="475" w="474">
                <a:moveTo>
                  <a:pt x="239" y="1"/>
                </a:moveTo>
                <a:cubicBezTo>
                  <a:pt x="239" y="1"/>
                  <a:pt x="238" y="1"/>
                  <a:pt x="237" y="1"/>
                </a:cubicBezTo>
                <a:cubicBezTo>
                  <a:pt x="106" y="1"/>
                  <a:pt x="1" y="108"/>
                  <a:pt x="1" y="238"/>
                </a:cubicBezTo>
                <a:cubicBezTo>
                  <a:pt x="1" y="369"/>
                  <a:pt x="106" y="475"/>
                  <a:pt x="237" y="475"/>
                </a:cubicBezTo>
                <a:cubicBezTo>
                  <a:pt x="368" y="475"/>
                  <a:pt x="474" y="369"/>
                  <a:pt x="474" y="238"/>
                </a:cubicBezTo>
                <a:cubicBezTo>
                  <a:pt x="474" y="107"/>
                  <a:pt x="369" y="1"/>
                  <a:pt x="239"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flipH="1">
            <a:off x="8070238" y="3581341"/>
            <a:ext cx="365939" cy="142480"/>
          </a:xfrm>
          <a:custGeom>
            <a:rect b="b" l="l" r="r" t="t"/>
            <a:pathLst>
              <a:path extrusionOk="0" h="2509" w="6444">
                <a:moveTo>
                  <a:pt x="762" y="0"/>
                </a:moveTo>
                <a:cubicBezTo>
                  <a:pt x="320" y="0"/>
                  <a:pt x="1" y="346"/>
                  <a:pt x="1" y="799"/>
                </a:cubicBezTo>
                <a:lnTo>
                  <a:pt x="1" y="1688"/>
                </a:lnTo>
                <a:cubicBezTo>
                  <a:pt x="1" y="2142"/>
                  <a:pt x="320" y="2509"/>
                  <a:pt x="762" y="2509"/>
                </a:cubicBezTo>
                <a:lnTo>
                  <a:pt x="5628" y="2509"/>
                </a:lnTo>
                <a:cubicBezTo>
                  <a:pt x="6070" y="2509"/>
                  <a:pt x="6444" y="2142"/>
                  <a:pt x="6444" y="1688"/>
                </a:cubicBezTo>
                <a:lnTo>
                  <a:pt x="6444" y="799"/>
                </a:lnTo>
                <a:cubicBezTo>
                  <a:pt x="6444" y="346"/>
                  <a:pt x="6067" y="0"/>
                  <a:pt x="5628"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flipH="1">
            <a:off x="8050988" y="3565952"/>
            <a:ext cx="373605" cy="142480"/>
          </a:xfrm>
          <a:custGeom>
            <a:rect b="b" l="l" r="r" t="t"/>
            <a:pathLst>
              <a:path extrusionOk="0" h="2509" w="6579">
                <a:moveTo>
                  <a:pt x="814" y="0"/>
                </a:moveTo>
                <a:cubicBezTo>
                  <a:pt x="365" y="0"/>
                  <a:pt x="0" y="364"/>
                  <a:pt x="0" y="814"/>
                </a:cubicBezTo>
                <a:lnTo>
                  <a:pt x="0" y="1695"/>
                </a:lnTo>
                <a:cubicBezTo>
                  <a:pt x="0" y="2145"/>
                  <a:pt x="365" y="2509"/>
                  <a:pt x="814" y="2509"/>
                </a:cubicBezTo>
                <a:lnTo>
                  <a:pt x="5765" y="2509"/>
                </a:lnTo>
                <a:cubicBezTo>
                  <a:pt x="6213" y="2509"/>
                  <a:pt x="6578" y="2145"/>
                  <a:pt x="6578" y="1695"/>
                </a:cubicBezTo>
                <a:lnTo>
                  <a:pt x="6578" y="814"/>
                </a:lnTo>
                <a:cubicBezTo>
                  <a:pt x="6578" y="364"/>
                  <a:pt x="6213" y="0"/>
                  <a:pt x="57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flipH="1">
            <a:off x="8054565" y="3566009"/>
            <a:ext cx="369971" cy="142537"/>
          </a:xfrm>
          <a:custGeom>
            <a:rect b="b" l="l" r="r" t="t"/>
            <a:pathLst>
              <a:path extrusionOk="0" h="2510" w="6515">
                <a:moveTo>
                  <a:pt x="793" y="0"/>
                </a:moveTo>
                <a:cubicBezTo>
                  <a:pt x="353" y="12"/>
                  <a:pt x="0" y="370"/>
                  <a:pt x="0" y="814"/>
                </a:cubicBezTo>
                <a:lnTo>
                  <a:pt x="0" y="1697"/>
                </a:lnTo>
                <a:cubicBezTo>
                  <a:pt x="0" y="2145"/>
                  <a:pt x="347" y="2509"/>
                  <a:pt x="796" y="2509"/>
                </a:cubicBezTo>
                <a:lnTo>
                  <a:pt x="5746" y="2509"/>
                </a:lnTo>
                <a:cubicBezTo>
                  <a:pt x="6101" y="2509"/>
                  <a:pt x="6402" y="2283"/>
                  <a:pt x="6514" y="1966"/>
                </a:cubicBezTo>
                <a:cubicBezTo>
                  <a:pt x="6507" y="1966"/>
                  <a:pt x="6499" y="1967"/>
                  <a:pt x="6492" y="1967"/>
                </a:cubicBezTo>
                <a:lnTo>
                  <a:pt x="1542" y="1967"/>
                </a:lnTo>
                <a:lnTo>
                  <a:pt x="1542" y="1966"/>
                </a:lnTo>
                <a:cubicBezTo>
                  <a:pt x="1093" y="1966"/>
                  <a:pt x="746" y="1601"/>
                  <a:pt x="746" y="1153"/>
                </a:cubicBezTo>
                <a:lnTo>
                  <a:pt x="746" y="270"/>
                </a:lnTo>
                <a:cubicBezTo>
                  <a:pt x="746" y="175"/>
                  <a:pt x="763" y="85"/>
                  <a:pt x="793"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flipH="1">
            <a:off x="8212492" y="3610927"/>
            <a:ext cx="60365" cy="60308"/>
          </a:xfrm>
          <a:custGeom>
            <a:rect b="b" l="l" r="r" t="t"/>
            <a:pathLst>
              <a:path extrusionOk="0" h="1062" w="1063">
                <a:moveTo>
                  <a:pt x="532" y="0"/>
                </a:moveTo>
                <a:cubicBezTo>
                  <a:pt x="238" y="0"/>
                  <a:pt x="1" y="238"/>
                  <a:pt x="1" y="530"/>
                </a:cubicBezTo>
                <a:cubicBezTo>
                  <a:pt x="1" y="824"/>
                  <a:pt x="238" y="1062"/>
                  <a:pt x="532" y="1062"/>
                </a:cubicBezTo>
                <a:cubicBezTo>
                  <a:pt x="825" y="1062"/>
                  <a:pt x="1062" y="824"/>
                  <a:pt x="1062" y="530"/>
                </a:cubicBezTo>
                <a:cubicBezTo>
                  <a:pt x="1062" y="238"/>
                  <a:pt x="825" y="0"/>
                  <a:pt x="53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flipH="1">
            <a:off x="8212378" y="3610927"/>
            <a:ext cx="52699" cy="52642"/>
          </a:xfrm>
          <a:custGeom>
            <a:rect b="b" l="l" r="r" t="t"/>
            <a:pathLst>
              <a:path extrusionOk="0" h="927" w="928">
                <a:moveTo>
                  <a:pt x="464" y="0"/>
                </a:moveTo>
                <a:cubicBezTo>
                  <a:pt x="208" y="0"/>
                  <a:pt x="0" y="208"/>
                  <a:pt x="0" y="464"/>
                </a:cubicBezTo>
                <a:cubicBezTo>
                  <a:pt x="0" y="719"/>
                  <a:pt x="208" y="926"/>
                  <a:pt x="464" y="926"/>
                </a:cubicBezTo>
                <a:cubicBezTo>
                  <a:pt x="719" y="926"/>
                  <a:pt x="928" y="719"/>
                  <a:pt x="928" y="464"/>
                </a:cubicBezTo>
                <a:cubicBezTo>
                  <a:pt x="928" y="207"/>
                  <a:pt x="719" y="0"/>
                  <a:pt x="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flipH="1">
            <a:off x="8225269" y="3623761"/>
            <a:ext cx="26917" cy="26974"/>
          </a:xfrm>
          <a:custGeom>
            <a:rect b="b" l="l" r="r" t="t"/>
            <a:pathLst>
              <a:path extrusionOk="0" h="475" w="474">
                <a:moveTo>
                  <a:pt x="239" y="0"/>
                </a:moveTo>
                <a:cubicBezTo>
                  <a:pt x="239" y="0"/>
                  <a:pt x="238" y="0"/>
                  <a:pt x="237" y="0"/>
                </a:cubicBezTo>
                <a:cubicBezTo>
                  <a:pt x="106" y="0"/>
                  <a:pt x="1" y="107"/>
                  <a:pt x="1" y="238"/>
                </a:cubicBezTo>
                <a:cubicBezTo>
                  <a:pt x="1" y="367"/>
                  <a:pt x="106" y="474"/>
                  <a:pt x="237" y="474"/>
                </a:cubicBezTo>
                <a:cubicBezTo>
                  <a:pt x="368" y="474"/>
                  <a:pt x="474" y="367"/>
                  <a:pt x="474" y="238"/>
                </a:cubicBezTo>
                <a:cubicBezTo>
                  <a:pt x="474" y="107"/>
                  <a:pt x="369" y="0"/>
                  <a:pt x="23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flipH="1">
            <a:off x="7909188" y="3116935"/>
            <a:ext cx="668730" cy="72063"/>
          </a:xfrm>
          <a:custGeom>
            <a:rect b="b" l="l" r="r" t="t"/>
            <a:pathLst>
              <a:path extrusionOk="0" h="1269" w="11776">
                <a:moveTo>
                  <a:pt x="636" y="0"/>
                </a:moveTo>
                <a:cubicBezTo>
                  <a:pt x="287" y="0"/>
                  <a:pt x="1" y="286"/>
                  <a:pt x="1" y="634"/>
                </a:cubicBezTo>
                <a:cubicBezTo>
                  <a:pt x="1" y="983"/>
                  <a:pt x="287" y="1268"/>
                  <a:pt x="636" y="1268"/>
                </a:cubicBezTo>
                <a:lnTo>
                  <a:pt x="11142" y="1268"/>
                </a:lnTo>
                <a:cubicBezTo>
                  <a:pt x="11490" y="1268"/>
                  <a:pt x="11775" y="983"/>
                  <a:pt x="11775" y="634"/>
                </a:cubicBezTo>
                <a:cubicBezTo>
                  <a:pt x="11775" y="285"/>
                  <a:pt x="11490" y="0"/>
                  <a:pt x="11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flipH="1">
            <a:off x="7909188" y="3117219"/>
            <a:ext cx="668332" cy="71723"/>
          </a:xfrm>
          <a:custGeom>
            <a:rect b="b" l="l" r="r" t="t"/>
            <a:pathLst>
              <a:path extrusionOk="0" h="1263" w="11769">
                <a:moveTo>
                  <a:pt x="11198" y="1"/>
                </a:moveTo>
                <a:lnTo>
                  <a:pt x="11198" y="1"/>
                </a:lnTo>
                <a:cubicBezTo>
                  <a:pt x="11202" y="29"/>
                  <a:pt x="11206" y="57"/>
                  <a:pt x="11206" y="86"/>
                </a:cubicBezTo>
                <a:cubicBezTo>
                  <a:pt x="11206" y="434"/>
                  <a:pt x="10920" y="719"/>
                  <a:pt x="10573" y="719"/>
                </a:cubicBezTo>
                <a:lnTo>
                  <a:pt x="66" y="719"/>
                </a:lnTo>
                <a:cubicBezTo>
                  <a:pt x="44" y="719"/>
                  <a:pt x="23" y="715"/>
                  <a:pt x="1" y="713"/>
                </a:cubicBezTo>
                <a:lnTo>
                  <a:pt x="1" y="713"/>
                </a:lnTo>
                <a:cubicBezTo>
                  <a:pt x="42" y="1021"/>
                  <a:pt x="306" y="1262"/>
                  <a:pt x="626" y="1262"/>
                </a:cubicBezTo>
                <a:lnTo>
                  <a:pt x="11133" y="1262"/>
                </a:lnTo>
                <a:cubicBezTo>
                  <a:pt x="11482" y="1262"/>
                  <a:pt x="11767" y="976"/>
                  <a:pt x="11767" y="628"/>
                </a:cubicBezTo>
                <a:cubicBezTo>
                  <a:pt x="11768" y="302"/>
                  <a:pt x="11516" y="34"/>
                  <a:pt x="11198"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flipH="1">
            <a:off x="7909188" y="3754656"/>
            <a:ext cx="668730" cy="72063"/>
          </a:xfrm>
          <a:custGeom>
            <a:rect b="b" l="l" r="r" t="t"/>
            <a:pathLst>
              <a:path extrusionOk="0" h="1269" w="11776">
                <a:moveTo>
                  <a:pt x="636" y="1"/>
                </a:moveTo>
                <a:cubicBezTo>
                  <a:pt x="287" y="1"/>
                  <a:pt x="1" y="287"/>
                  <a:pt x="1" y="634"/>
                </a:cubicBezTo>
                <a:cubicBezTo>
                  <a:pt x="1" y="983"/>
                  <a:pt x="287" y="1269"/>
                  <a:pt x="636" y="1269"/>
                </a:cubicBezTo>
                <a:lnTo>
                  <a:pt x="11142" y="1269"/>
                </a:lnTo>
                <a:cubicBezTo>
                  <a:pt x="11490" y="1269"/>
                  <a:pt x="11775" y="983"/>
                  <a:pt x="11775" y="634"/>
                </a:cubicBezTo>
                <a:cubicBezTo>
                  <a:pt x="11775" y="287"/>
                  <a:pt x="11490" y="1"/>
                  <a:pt x="111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flipH="1">
            <a:off x="7909188" y="3756870"/>
            <a:ext cx="666174" cy="69962"/>
          </a:xfrm>
          <a:custGeom>
            <a:rect b="b" l="l" r="r" t="t"/>
            <a:pathLst>
              <a:path extrusionOk="0" h="1232" w="11731">
                <a:moveTo>
                  <a:pt x="11304" y="1"/>
                </a:moveTo>
                <a:lnTo>
                  <a:pt x="11304" y="1"/>
                </a:lnTo>
                <a:cubicBezTo>
                  <a:pt x="11332" y="74"/>
                  <a:pt x="11349" y="151"/>
                  <a:pt x="11349" y="234"/>
                </a:cubicBezTo>
                <a:cubicBezTo>
                  <a:pt x="11349" y="583"/>
                  <a:pt x="11064" y="868"/>
                  <a:pt x="10715" y="868"/>
                </a:cubicBezTo>
                <a:lnTo>
                  <a:pt x="208" y="868"/>
                </a:lnTo>
                <a:cubicBezTo>
                  <a:pt x="135" y="868"/>
                  <a:pt x="66" y="854"/>
                  <a:pt x="1" y="831"/>
                </a:cubicBezTo>
                <a:lnTo>
                  <a:pt x="1" y="831"/>
                </a:lnTo>
                <a:cubicBezTo>
                  <a:pt x="94" y="1065"/>
                  <a:pt x="322" y="1231"/>
                  <a:pt x="588" y="1231"/>
                </a:cubicBezTo>
                <a:lnTo>
                  <a:pt x="11095" y="1231"/>
                </a:lnTo>
                <a:cubicBezTo>
                  <a:pt x="11444" y="1231"/>
                  <a:pt x="11729" y="945"/>
                  <a:pt x="11729" y="598"/>
                </a:cubicBezTo>
                <a:cubicBezTo>
                  <a:pt x="11730" y="321"/>
                  <a:pt x="11551" y="87"/>
                  <a:pt x="1130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flipH="1">
            <a:off x="5359092" y="4055457"/>
            <a:ext cx="2561571" cy="272921"/>
          </a:xfrm>
          <a:custGeom>
            <a:rect b="b" l="l" r="r" t="t"/>
            <a:pathLst>
              <a:path extrusionOk="0" h="4806" w="45108">
                <a:moveTo>
                  <a:pt x="22555" y="0"/>
                </a:moveTo>
                <a:cubicBezTo>
                  <a:pt x="16572" y="0"/>
                  <a:pt x="10836" y="254"/>
                  <a:pt x="6606" y="704"/>
                </a:cubicBezTo>
                <a:cubicBezTo>
                  <a:pt x="2377" y="1155"/>
                  <a:pt x="1" y="1765"/>
                  <a:pt x="1" y="2403"/>
                </a:cubicBezTo>
                <a:cubicBezTo>
                  <a:pt x="1" y="3040"/>
                  <a:pt x="2377" y="3652"/>
                  <a:pt x="6606" y="4102"/>
                </a:cubicBezTo>
                <a:cubicBezTo>
                  <a:pt x="10836" y="4553"/>
                  <a:pt x="16572" y="4805"/>
                  <a:pt x="22555" y="4805"/>
                </a:cubicBezTo>
                <a:cubicBezTo>
                  <a:pt x="28536" y="4805"/>
                  <a:pt x="34272" y="4553"/>
                  <a:pt x="38502" y="4102"/>
                </a:cubicBezTo>
                <a:cubicBezTo>
                  <a:pt x="42731" y="3652"/>
                  <a:pt x="45108" y="3040"/>
                  <a:pt x="45108" y="2403"/>
                </a:cubicBezTo>
                <a:cubicBezTo>
                  <a:pt x="45108" y="1765"/>
                  <a:pt x="42731" y="1155"/>
                  <a:pt x="38502" y="704"/>
                </a:cubicBezTo>
                <a:cubicBezTo>
                  <a:pt x="34272" y="254"/>
                  <a:pt x="28536" y="0"/>
                  <a:pt x="22555" y="0"/>
                </a:cubicBezTo>
                <a:close/>
              </a:path>
            </a:pathLst>
          </a:custGeom>
          <a:solidFill>
            <a:srgbClr val="030303">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flipH="1">
            <a:off x="5954172" y="2886607"/>
            <a:ext cx="1365058" cy="629546"/>
          </a:xfrm>
          <a:custGeom>
            <a:rect b="b" l="l" r="r" t="t"/>
            <a:pathLst>
              <a:path extrusionOk="0" h="11086" w="24038">
                <a:moveTo>
                  <a:pt x="166" y="1"/>
                </a:moveTo>
                <a:cubicBezTo>
                  <a:pt x="76" y="1"/>
                  <a:pt x="1" y="75"/>
                  <a:pt x="1" y="166"/>
                </a:cubicBezTo>
                <a:lnTo>
                  <a:pt x="1" y="10920"/>
                </a:lnTo>
                <a:cubicBezTo>
                  <a:pt x="1" y="11011"/>
                  <a:pt x="76" y="11085"/>
                  <a:pt x="166" y="11085"/>
                </a:cubicBezTo>
                <a:lnTo>
                  <a:pt x="23872" y="11085"/>
                </a:lnTo>
                <a:cubicBezTo>
                  <a:pt x="23963" y="11085"/>
                  <a:pt x="24038" y="11011"/>
                  <a:pt x="24038" y="10920"/>
                </a:cubicBezTo>
                <a:lnTo>
                  <a:pt x="24038" y="166"/>
                </a:lnTo>
                <a:cubicBezTo>
                  <a:pt x="24038" y="75"/>
                  <a:pt x="23963" y="1"/>
                  <a:pt x="238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flipH="1">
            <a:off x="5892791" y="2653382"/>
            <a:ext cx="149124" cy="811323"/>
          </a:xfrm>
          <a:custGeom>
            <a:rect b="b" l="l" r="r" t="t"/>
            <a:pathLst>
              <a:path extrusionOk="0" h="14287" w="2626">
                <a:moveTo>
                  <a:pt x="101" y="0"/>
                </a:moveTo>
                <a:cubicBezTo>
                  <a:pt x="46" y="0"/>
                  <a:pt x="0" y="46"/>
                  <a:pt x="0" y="102"/>
                </a:cubicBezTo>
                <a:lnTo>
                  <a:pt x="0" y="14185"/>
                </a:lnTo>
                <a:cubicBezTo>
                  <a:pt x="0" y="14241"/>
                  <a:pt x="46" y="14287"/>
                  <a:pt x="101" y="14287"/>
                </a:cubicBezTo>
                <a:lnTo>
                  <a:pt x="2525" y="14287"/>
                </a:lnTo>
                <a:cubicBezTo>
                  <a:pt x="2580" y="14287"/>
                  <a:pt x="2626" y="14241"/>
                  <a:pt x="2626" y="14185"/>
                </a:cubicBezTo>
                <a:lnTo>
                  <a:pt x="2626" y="102"/>
                </a:lnTo>
                <a:cubicBezTo>
                  <a:pt x="2626" y="46"/>
                  <a:pt x="2580" y="0"/>
                  <a:pt x="2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flipH="1">
            <a:off x="5892621" y="2660707"/>
            <a:ext cx="149238" cy="804111"/>
          </a:xfrm>
          <a:custGeom>
            <a:rect b="b" l="l" r="r" t="t"/>
            <a:pathLst>
              <a:path extrusionOk="0" h="14160" w="2628">
                <a:moveTo>
                  <a:pt x="1901" y="1"/>
                </a:moveTo>
                <a:lnTo>
                  <a:pt x="1901" y="11249"/>
                </a:lnTo>
                <a:cubicBezTo>
                  <a:pt x="1901" y="11951"/>
                  <a:pt x="1326" y="12528"/>
                  <a:pt x="621" y="12528"/>
                </a:cubicBezTo>
                <a:lnTo>
                  <a:pt x="553" y="12528"/>
                </a:lnTo>
                <a:cubicBezTo>
                  <a:pt x="356" y="12528"/>
                  <a:pt x="168" y="12481"/>
                  <a:pt x="0" y="12400"/>
                </a:cubicBezTo>
                <a:lnTo>
                  <a:pt x="0" y="12879"/>
                </a:lnTo>
                <a:cubicBezTo>
                  <a:pt x="0" y="13583"/>
                  <a:pt x="575" y="14159"/>
                  <a:pt x="1280" y="14159"/>
                </a:cubicBezTo>
                <a:lnTo>
                  <a:pt x="1347" y="14159"/>
                </a:lnTo>
                <a:cubicBezTo>
                  <a:pt x="2050" y="14159"/>
                  <a:pt x="2627" y="13584"/>
                  <a:pt x="2627" y="12879"/>
                </a:cubicBezTo>
                <a:lnTo>
                  <a:pt x="2627" y="1153"/>
                </a:lnTo>
                <a:cubicBezTo>
                  <a:pt x="2625" y="646"/>
                  <a:pt x="2329" y="209"/>
                  <a:pt x="1901"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flipH="1">
            <a:off x="5892955" y="2992628"/>
            <a:ext cx="1477213" cy="597234"/>
          </a:xfrm>
          <a:custGeom>
            <a:rect b="b" l="l" r="r" t="t"/>
            <a:pathLst>
              <a:path extrusionOk="0" h="10517" w="26013">
                <a:moveTo>
                  <a:pt x="5944" y="0"/>
                </a:moveTo>
                <a:cubicBezTo>
                  <a:pt x="5417" y="0"/>
                  <a:pt x="5195" y="332"/>
                  <a:pt x="5400" y="995"/>
                </a:cubicBezTo>
                <a:cubicBezTo>
                  <a:pt x="5564" y="1524"/>
                  <a:pt x="5787" y="1995"/>
                  <a:pt x="5787" y="2556"/>
                </a:cubicBezTo>
                <a:cubicBezTo>
                  <a:pt x="5784" y="3348"/>
                  <a:pt x="5720" y="4148"/>
                  <a:pt x="5646" y="4948"/>
                </a:cubicBezTo>
                <a:cubicBezTo>
                  <a:pt x="5438" y="4954"/>
                  <a:pt x="5230" y="4957"/>
                  <a:pt x="5020" y="4963"/>
                </a:cubicBezTo>
                <a:cubicBezTo>
                  <a:pt x="3537" y="5001"/>
                  <a:pt x="2020" y="5042"/>
                  <a:pt x="634" y="5568"/>
                </a:cubicBezTo>
                <a:cubicBezTo>
                  <a:pt x="462" y="5632"/>
                  <a:pt x="243" y="5742"/>
                  <a:pt x="1" y="5886"/>
                </a:cubicBezTo>
                <a:lnTo>
                  <a:pt x="1" y="7033"/>
                </a:lnTo>
                <a:cubicBezTo>
                  <a:pt x="1" y="7216"/>
                  <a:pt x="40" y="7388"/>
                  <a:pt x="108" y="7544"/>
                </a:cubicBezTo>
                <a:cubicBezTo>
                  <a:pt x="293" y="7485"/>
                  <a:pt x="481" y="7436"/>
                  <a:pt x="670" y="7401"/>
                </a:cubicBezTo>
                <a:cubicBezTo>
                  <a:pt x="1096" y="7319"/>
                  <a:pt x="1526" y="7286"/>
                  <a:pt x="1958" y="7286"/>
                </a:cubicBezTo>
                <a:cubicBezTo>
                  <a:pt x="2807" y="7286"/>
                  <a:pt x="3662" y="7413"/>
                  <a:pt x="4503" y="7547"/>
                </a:cubicBezTo>
                <a:cubicBezTo>
                  <a:pt x="4745" y="7585"/>
                  <a:pt x="4986" y="7617"/>
                  <a:pt x="5227" y="7646"/>
                </a:cubicBezTo>
                <a:cubicBezTo>
                  <a:pt x="5115" y="7826"/>
                  <a:pt x="4966" y="8007"/>
                  <a:pt x="4771" y="8274"/>
                </a:cubicBezTo>
                <a:cubicBezTo>
                  <a:pt x="4566" y="8555"/>
                  <a:pt x="4296" y="8926"/>
                  <a:pt x="4279" y="9292"/>
                </a:cubicBezTo>
                <a:cubicBezTo>
                  <a:pt x="4249" y="9967"/>
                  <a:pt x="4734" y="10162"/>
                  <a:pt x="5357" y="10162"/>
                </a:cubicBezTo>
                <a:cubicBezTo>
                  <a:pt x="6207" y="10162"/>
                  <a:pt x="7315" y="9799"/>
                  <a:pt x="7725" y="9799"/>
                </a:cubicBezTo>
                <a:lnTo>
                  <a:pt x="18614" y="9799"/>
                </a:lnTo>
                <a:cubicBezTo>
                  <a:pt x="19054" y="10025"/>
                  <a:pt x="20014" y="10516"/>
                  <a:pt x="20753" y="10516"/>
                </a:cubicBezTo>
                <a:cubicBezTo>
                  <a:pt x="21173" y="10516"/>
                  <a:pt x="21522" y="10357"/>
                  <a:pt x="21663" y="9898"/>
                </a:cubicBezTo>
                <a:cubicBezTo>
                  <a:pt x="21791" y="9478"/>
                  <a:pt x="21623" y="8931"/>
                  <a:pt x="21456" y="8547"/>
                </a:cubicBezTo>
                <a:cubicBezTo>
                  <a:pt x="21320" y="8230"/>
                  <a:pt x="21200" y="7941"/>
                  <a:pt x="21107" y="7653"/>
                </a:cubicBezTo>
                <a:lnTo>
                  <a:pt x="21107" y="7653"/>
                </a:lnTo>
                <a:cubicBezTo>
                  <a:pt x="21998" y="7658"/>
                  <a:pt x="22891" y="7660"/>
                  <a:pt x="23781" y="7665"/>
                </a:cubicBezTo>
                <a:cubicBezTo>
                  <a:pt x="24224" y="7666"/>
                  <a:pt x="24671" y="7669"/>
                  <a:pt x="25103" y="7766"/>
                </a:cubicBezTo>
                <a:cubicBezTo>
                  <a:pt x="25287" y="7807"/>
                  <a:pt x="25467" y="7864"/>
                  <a:pt x="25639" y="7938"/>
                </a:cubicBezTo>
                <a:cubicBezTo>
                  <a:pt x="25870" y="7706"/>
                  <a:pt x="26012" y="7387"/>
                  <a:pt x="26012" y="7037"/>
                </a:cubicBezTo>
                <a:lnTo>
                  <a:pt x="26012" y="5382"/>
                </a:lnTo>
                <a:cubicBezTo>
                  <a:pt x="25825" y="5272"/>
                  <a:pt x="25624" y="5174"/>
                  <a:pt x="25408" y="5089"/>
                </a:cubicBezTo>
                <a:cubicBezTo>
                  <a:pt x="24272" y="4648"/>
                  <a:pt x="23048" y="4559"/>
                  <a:pt x="21822" y="4559"/>
                </a:cubicBezTo>
                <a:cubicBezTo>
                  <a:pt x="21511" y="4559"/>
                  <a:pt x="21200" y="4565"/>
                  <a:pt x="20891" y="4572"/>
                </a:cubicBezTo>
                <a:cubicBezTo>
                  <a:pt x="20888" y="4359"/>
                  <a:pt x="20885" y="4148"/>
                  <a:pt x="20882" y="3935"/>
                </a:cubicBezTo>
                <a:cubicBezTo>
                  <a:pt x="20879" y="3698"/>
                  <a:pt x="20786" y="2929"/>
                  <a:pt x="20911" y="2726"/>
                </a:cubicBezTo>
                <a:cubicBezTo>
                  <a:pt x="21243" y="2188"/>
                  <a:pt x="22288" y="644"/>
                  <a:pt x="21005" y="644"/>
                </a:cubicBezTo>
                <a:cubicBezTo>
                  <a:pt x="20958" y="644"/>
                  <a:pt x="20908" y="646"/>
                  <a:pt x="20854" y="650"/>
                </a:cubicBezTo>
                <a:cubicBezTo>
                  <a:pt x="20578" y="671"/>
                  <a:pt x="20317" y="779"/>
                  <a:pt x="20050" y="856"/>
                </a:cubicBezTo>
                <a:cubicBezTo>
                  <a:pt x="19540" y="1006"/>
                  <a:pt x="19010" y="1050"/>
                  <a:pt x="18477" y="1050"/>
                </a:cubicBezTo>
                <a:cubicBezTo>
                  <a:pt x="18111" y="1050"/>
                  <a:pt x="17743" y="1029"/>
                  <a:pt x="17379" y="1008"/>
                </a:cubicBezTo>
                <a:cubicBezTo>
                  <a:pt x="14688" y="856"/>
                  <a:pt x="11998" y="703"/>
                  <a:pt x="9307" y="550"/>
                </a:cubicBezTo>
                <a:cubicBezTo>
                  <a:pt x="8678" y="515"/>
                  <a:pt x="7918" y="585"/>
                  <a:pt x="7310" y="417"/>
                </a:cubicBezTo>
                <a:cubicBezTo>
                  <a:pt x="6963" y="321"/>
                  <a:pt x="6651" y="111"/>
                  <a:pt x="6284" y="37"/>
                </a:cubicBezTo>
                <a:cubicBezTo>
                  <a:pt x="6160" y="13"/>
                  <a:pt x="6046" y="0"/>
                  <a:pt x="5944"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flipH="1">
            <a:off x="6124762" y="2979908"/>
            <a:ext cx="1024503" cy="597064"/>
          </a:xfrm>
          <a:custGeom>
            <a:rect b="b" l="l" r="r" t="t"/>
            <a:pathLst>
              <a:path extrusionOk="0" h="10514" w="18041">
                <a:moveTo>
                  <a:pt x="1696" y="0"/>
                </a:moveTo>
                <a:cubicBezTo>
                  <a:pt x="1169" y="0"/>
                  <a:pt x="946" y="332"/>
                  <a:pt x="1152" y="995"/>
                </a:cubicBezTo>
                <a:cubicBezTo>
                  <a:pt x="1315" y="1524"/>
                  <a:pt x="1539" y="1996"/>
                  <a:pt x="1538" y="2557"/>
                </a:cubicBezTo>
                <a:cubicBezTo>
                  <a:pt x="1536" y="3929"/>
                  <a:pt x="1341" y="5329"/>
                  <a:pt x="1245" y="6700"/>
                </a:cubicBezTo>
                <a:cubicBezTo>
                  <a:pt x="1189" y="7498"/>
                  <a:pt x="981" y="7643"/>
                  <a:pt x="522" y="8272"/>
                </a:cubicBezTo>
                <a:cubicBezTo>
                  <a:pt x="315" y="8554"/>
                  <a:pt x="46" y="8923"/>
                  <a:pt x="31" y="9289"/>
                </a:cubicBezTo>
                <a:cubicBezTo>
                  <a:pt x="0" y="9965"/>
                  <a:pt x="485" y="10160"/>
                  <a:pt x="1108" y="10160"/>
                </a:cubicBezTo>
                <a:cubicBezTo>
                  <a:pt x="1958" y="10160"/>
                  <a:pt x="3066" y="9797"/>
                  <a:pt x="3476" y="9797"/>
                </a:cubicBezTo>
                <a:lnTo>
                  <a:pt x="14366" y="9797"/>
                </a:lnTo>
                <a:cubicBezTo>
                  <a:pt x="14806" y="10022"/>
                  <a:pt x="15766" y="10513"/>
                  <a:pt x="16505" y="10513"/>
                </a:cubicBezTo>
                <a:cubicBezTo>
                  <a:pt x="16926" y="10513"/>
                  <a:pt x="17276" y="10354"/>
                  <a:pt x="17417" y="9896"/>
                </a:cubicBezTo>
                <a:cubicBezTo>
                  <a:pt x="17544" y="9476"/>
                  <a:pt x="17377" y="8931"/>
                  <a:pt x="17211" y="8544"/>
                </a:cubicBezTo>
                <a:cubicBezTo>
                  <a:pt x="16847" y="7698"/>
                  <a:pt x="16608" y="7046"/>
                  <a:pt x="16634" y="6094"/>
                </a:cubicBezTo>
                <a:cubicBezTo>
                  <a:pt x="16656" y="5368"/>
                  <a:pt x="16644" y="4658"/>
                  <a:pt x="16633" y="3935"/>
                </a:cubicBezTo>
                <a:cubicBezTo>
                  <a:pt x="16631" y="3699"/>
                  <a:pt x="16537" y="2930"/>
                  <a:pt x="16662" y="2728"/>
                </a:cubicBezTo>
                <a:cubicBezTo>
                  <a:pt x="16994" y="2189"/>
                  <a:pt x="18041" y="644"/>
                  <a:pt x="16755" y="644"/>
                </a:cubicBezTo>
                <a:cubicBezTo>
                  <a:pt x="16708" y="644"/>
                  <a:pt x="16658" y="646"/>
                  <a:pt x="16605" y="651"/>
                </a:cubicBezTo>
                <a:cubicBezTo>
                  <a:pt x="16328" y="671"/>
                  <a:pt x="16066" y="779"/>
                  <a:pt x="15801" y="857"/>
                </a:cubicBezTo>
                <a:cubicBezTo>
                  <a:pt x="15289" y="1006"/>
                  <a:pt x="14758" y="1049"/>
                  <a:pt x="14224" y="1049"/>
                </a:cubicBezTo>
                <a:cubicBezTo>
                  <a:pt x="13860" y="1049"/>
                  <a:pt x="13494" y="1029"/>
                  <a:pt x="13131" y="1009"/>
                </a:cubicBezTo>
                <a:cubicBezTo>
                  <a:pt x="10440" y="857"/>
                  <a:pt x="7750" y="703"/>
                  <a:pt x="5058" y="551"/>
                </a:cubicBezTo>
                <a:cubicBezTo>
                  <a:pt x="4428" y="515"/>
                  <a:pt x="3668" y="585"/>
                  <a:pt x="3062" y="418"/>
                </a:cubicBezTo>
                <a:cubicBezTo>
                  <a:pt x="2714" y="323"/>
                  <a:pt x="2402" y="111"/>
                  <a:pt x="2036" y="38"/>
                </a:cubicBezTo>
                <a:cubicBezTo>
                  <a:pt x="1912" y="13"/>
                  <a:pt x="1798" y="0"/>
                  <a:pt x="16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flipH="1">
            <a:off x="6196940" y="3098423"/>
            <a:ext cx="888043" cy="366052"/>
          </a:xfrm>
          <a:custGeom>
            <a:rect b="b" l="l" r="r" t="t"/>
            <a:pathLst>
              <a:path extrusionOk="0" h="6446" w="15638">
                <a:moveTo>
                  <a:pt x="1895" y="0"/>
                </a:moveTo>
                <a:cubicBezTo>
                  <a:pt x="1831" y="0"/>
                  <a:pt x="1771" y="13"/>
                  <a:pt x="1720" y="45"/>
                </a:cubicBezTo>
                <a:cubicBezTo>
                  <a:pt x="1535" y="160"/>
                  <a:pt x="1477" y="436"/>
                  <a:pt x="1601" y="614"/>
                </a:cubicBezTo>
                <a:cubicBezTo>
                  <a:pt x="1661" y="699"/>
                  <a:pt x="1751" y="759"/>
                  <a:pt x="1840" y="809"/>
                </a:cubicBezTo>
                <a:cubicBezTo>
                  <a:pt x="2344" y="1092"/>
                  <a:pt x="2933" y="1177"/>
                  <a:pt x="3489" y="1332"/>
                </a:cubicBezTo>
                <a:cubicBezTo>
                  <a:pt x="4047" y="1486"/>
                  <a:pt x="4620" y="1749"/>
                  <a:pt x="4908" y="2251"/>
                </a:cubicBezTo>
                <a:cubicBezTo>
                  <a:pt x="4952" y="2330"/>
                  <a:pt x="4989" y="2432"/>
                  <a:pt x="4939" y="2508"/>
                </a:cubicBezTo>
                <a:cubicBezTo>
                  <a:pt x="4908" y="2555"/>
                  <a:pt x="4850" y="2578"/>
                  <a:pt x="4795" y="2594"/>
                </a:cubicBezTo>
                <a:cubicBezTo>
                  <a:pt x="4677" y="2628"/>
                  <a:pt x="4557" y="2638"/>
                  <a:pt x="4434" y="2638"/>
                </a:cubicBezTo>
                <a:cubicBezTo>
                  <a:pt x="4265" y="2638"/>
                  <a:pt x="4093" y="2618"/>
                  <a:pt x="3923" y="2613"/>
                </a:cubicBezTo>
                <a:cubicBezTo>
                  <a:pt x="3908" y="2613"/>
                  <a:pt x="3893" y="2613"/>
                  <a:pt x="3877" y="2613"/>
                </a:cubicBezTo>
                <a:cubicBezTo>
                  <a:pt x="3637" y="2613"/>
                  <a:pt x="3380" y="2658"/>
                  <a:pt x="3203" y="2811"/>
                </a:cubicBezTo>
                <a:cubicBezTo>
                  <a:pt x="2245" y="2823"/>
                  <a:pt x="1283" y="2837"/>
                  <a:pt x="320" y="2862"/>
                </a:cubicBezTo>
                <a:cubicBezTo>
                  <a:pt x="260" y="3553"/>
                  <a:pt x="158" y="3927"/>
                  <a:pt x="111" y="4613"/>
                </a:cubicBezTo>
                <a:cubicBezTo>
                  <a:pt x="92" y="4879"/>
                  <a:pt x="56" y="5072"/>
                  <a:pt x="0" y="5235"/>
                </a:cubicBezTo>
                <a:cubicBezTo>
                  <a:pt x="863" y="5336"/>
                  <a:pt x="1712" y="5372"/>
                  <a:pt x="2566" y="5372"/>
                </a:cubicBezTo>
                <a:cubicBezTo>
                  <a:pt x="2690" y="5372"/>
                  <a:pt x="2814" y="5371"/>
                  <a:pt x="2938" y="5370"/>
                </a:cubicBezTo>
                <a:lnTo>
                  <a:pt x="2938" y="5370"/>
                </a:lnTo>
                <a:cubicBezTo>
                  <a:pt x="2615" y="5439"/>
                  <a:pt x="2291" y="5496"/>
                  <a:pt x="1964" y="5544"/>
                </a:cubicBezTo>
                <a:cubicBezTo>
                  <a:pt x="2012" y="5841"/>
                  <a:pt x="2247" y="6078"/>
                  <a:pt x="2519" y="6208"/>
                </a:cubicBezTo>
                <a:cubicBezTo>
                  <a:pt x="2790" y="6335"/>
                  <a:pt x="3094" y="6371"/>
                  <a:pt x="3393" y="6399"/>
                </a:cubicBezTo>
                <a:cubicBezTo>
                  <a:pt x="3670" y="6426"/>
                  <a:pt x="3954" y="6446"/>
                  <a:pt x="4236" y="6446"/>
                </a:cubicBezTo>
                <a:cubicBezTo>
                  <a:pt x="4825" y="6446"/>
                  <a:pt x="5405" y="6359"/>
                  <a:pt x="5905" y="6061"/>
                </a:cubicBezTo>
                <a:cubicBezTo>
                  <a:pt x="6085" y="5953"/>
                  <a:pt x="6253" y="5820"/>
                  <a:pt x="6450" y="5744"/>
                </a:cubicBezTo>
                <a:cubicBezTo>
                  <a:pt x="6677" y="5658"/>
                  <a:pt x="6926" y="5655"/>
                  <a:pt x="7170" y="5653"/>
                </a:cubicBezTo>
                <a:cubicBezTo>
                  <a:pt x="8730" y="5645"/>
                  <a:pt x="10291" y="5635"/>
                  <a:pt x="11852" y="5626"/>
                </a:cubicBezTo>
                <a:cubicBezTo>
                  <a:pt x="11974" y="5625"/>
                  <a:pt x="12097" y="5625"/>
                  <a:pt x="12219" y="5625"/>
                </a:cubicBezTo>
                <a:cubicBezTo>
                  <a:pt x="12818" y="5625"/>
                  <a:pt x="13417" y="5639"/>
                  <a:pt x="14007" y="5735"/>
                </a:cubicBezTo>
                <a:cubicBezTo>
                  <a:pt x="14136" y="5756"/>
                  <a:pt x="14279" y="5775"/>
                  <a:pt x="14416" y="5775"/>
                </a:cubicBezTo>
                <a:cubicBezTo>
                  <a:pt x="14660" y="5775"/>
                  <a:pt x="14886" y="5716"/>
                  <a:pt x="14988" y="5508"/>
                </a:cubicBezTo>
                <a:cubicBezTo>
                  <a:pt x="15030" y="5423"/>
                  <a:pt x="15034" y="5330"/>
                  <a:pt x="15015" y="5240"/>
                </a:cubicBezTo>
                <a:cubicBezTo>
                  <a:pt x="15221" y="5240"/>
                  <a:pt x="15428" y="5243"/>
                  <a:pt x="15638" y="5245"/>
                </a:cubicBezTo>
                <a:cubicBezTo>
                  <a:pt x="15540" y="4866"/>
                  <a:pt x="15490" y="4473"/>
                  <a:pt x="15502" y="4008"/>
                </a:cubicBezTo>
                <a:cubicBezTo>
                  <a:pt x="15520" y="3392"/>
                  <a:pt x="15514" y="2784"/>
                  <a:pt x="15506" y="2172"/>
                </a:cubicBezTo>
                <a:lnTo>
                  <a:pt x="15506" y="2172"/>
                </a:lnTo>
                <a:cubicBezTo>
                  <a:pt x="15484" y="2174"/>
                  <a:pt x="15381" y="2682"/>
                  <a:pt x="15359" y="2682"/>
                </a:cubicBezTo>
                <a:cubicBezTo>
                  <a:pt x="14938" y="2693"/>
                  <a:pt x="14515" y="2700"/>
                  <a:pt x="14095" y="2709"/>
                </a:cubicBezTo>
                <a:cubicBezTo>
                  <a:pt x="14194" y="2624"/>
                  <a:pt x="14295" y="2541"/>
                  <a:pt x="14394" y="2457"/>
                </a:cubicBezTo>
                <a:cubicBezTo>
                  <a:pt x="14312" y="2325"/>
                  <a:pt x="14155" y="2290"/>
                  <a:pt x="13991" y="2290"/>
                </a:cubicBezTo>
                <a:cubicBezTo>
                  <a:pt x="13910" y="2290"/>
                  <a:pt x="13827" y="2298"/>
                  <a:pt x="13751" y="2308"/>
                </a:cubicBezTo>
                <a:cubicBezTo>
                  <a:pt x="13504" y="2340"/>
                  <a:pt x="13256" y="2355"/>
                  <a:pt x="13007" y="2355"/>
                </a:cubicBezTo>
                <a:cubicBezTo>
                  <a:pt x="12403" y="2355"/>
                  <a:pt x="11798" y="2263"/>
                  <a:pt x="11222" y="2080"/>
                </a:cubicBezTo>
                <a:cubicBezTo>
                  <a:pt x="11122" y="2049"/>
                  <a:pt x="11001" y="1982"/>
                  <a:pt x="11015" y="1878"/>
                </a:cubicBezTo>
                <a:cubicBezTo>
                  <a:pt x="11024" y="1810"/>
                  <a:pt x="11089" y="1768"/>
                  <a:pt x="11150" y="1734"/>
                </a:cubicBezTo>
                <a:cubicBezTo>
                  <a:pt x="11537" y="1526"/>
                  <a:pt x="11982" y="1441"/>
                  <a:pt x="12390" y="1275"/>
                </a:cubicBezTo>
                <a:cubicBezTo>
                  <a:pt x="12799" y="1109"/>
                  <a:pt x="13201" y="827"/>
                  <a:pt x="13324" y="402"/>
                </a:cubicBezTo>
                <a:lnTo>
                  <a:pt x="13324" y="402"/>
                </a:lnTo>
                <a:cubicBezTo>
                  <a:pt x="12427" y="425"/>
                  <a:pt x="11529" y="448"/>
                  <a:pt x="10633" y="471"/>
                </a:cubicBezTo>
                <a:cubicBezTo>
                  <a:pt x="10379" y="478"/>
                  <a:pt x="10120" y="485"/>
                  <a:pt x="9885" y="576"/>
                </a:cubicBezTo>
                <a:cubicBezTo>
                  <a:pt x="9691" y="653"/>
                  <a:pt x="9525" y="781"/>
                  <a:pt x="9349" y="886"/>
                </a:cubicBezTo>
                <a:cubicBezTo>
                  <a:pt x="8920" y="1145"/>
                  <a:pt x="8420" y="1283"/>
                  <a:pt x="7920" y="1283"/>
                </a:cubicBezTo>
                <a:cubicBezTo>
                  <a:pt x="7889" y="1283"/>
                  <a:pt x="7857" y="1282"/>
                  <a:pt x="7826" y="1281"/>
                </a:cubicBezTo>
                <a:cubicBezTo>
                  <a:pt x="7364" y="1264"/>
                  <a:pt x="6913" y="1131"/>
                  <a:pt x="6467" y="1004"/>
                </a:cubicBezTo>
                <a:cubicBezTo>
                  <a:pt x="5711" y="789"/>
                  <a:pt x="4937" y="590"/>
                  <a:pt x="4150" y="590"/>
                </a:cubicBezTo>
                <a:cubicBezTo>
                  <a:pt x="4143" y="590"/>
                  <a:pt x="4136" y="590"/>
                  <a:pt x="4130" y="590"/>
                </a:cubicBezTo>
                <a:cubicBezTo>
                  <a:pt x="4047" y="591"/>
                  <a:pt x="3964" y="593"/>
                  <a:pt x="3881" y="593"/>
                </a:cubicBezTo>
                <a:cubicBezTo>
                  <a:pt x="3746" y="593"/>
                  <a:pt x="3612" y="586"/>
                  <a:pt x="3481" y="552"/>
                </a:cubicBezTo>
                <a:cubicBezTo>
                  <a:pt x="3169" y="472"/>
                  <a:pt x="2856" y="312"/>
                  <a:pt x="2552" y="208"/>
                </a:cubicBezTo>
                <a:cubicBezTo>
                  <a:pt x="2383" y="150"/>
                  <a:pt x="2113" y="0"/>
                  <a:pt x="189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flipH="1">
            <a:off x="7220760" y="2653382"/>
            <a:ext cx="149238" cy="811323"/>
          </a:xfrm>
          <a:custGeom>
            <a:rect b="b" l="l" r="r" t="t"/>
            <a:pathLst>
              <a:path extrusionOk="0" h="14287" w="2628">
                <a:moveTo>
                  <a:pt x="103" y="0"/>
                </a:moveTo>
                <a:cubicBezTo>
                  <a:pt x="47" y="0"/>
                  <a:pt x="1" y="46"/>
                  <a:pt x="1" y="102"/>
                </a:cubicBezTo>
                <a:lnTo>
                  <a:pt x="1" y="14185"/>
                </a:lnTo>
                <a:cubicBezTo>
                  <a:pt x="1" y="14241"/>
                  <a:pt x="47" y="14287"/>
                  <a:pt x="103" y="14287"/>
                </a:cubicBezTo>
                <a:lnTo>
                  <a:pt x="2526" y="14287"/>
                </a:lnTo>
                <a:cubicBezTo>
                  <a:pt x="2581" y="14287"/>
                  <a:pt x="2627" y="14241"/>
                  <a:pt x="2628" y="14185"/>
                </a:cubicBezTo>
                <a:lnTo>
                  <a:pt x="2628" y="102"/>
                </a:lnTo>
                <a:cubicBezTo>
                  <a:pt x="2628" y="46"/>
                  <a:pt x="2582" y="0"/>
                  <a:pt x="2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flipH="1">
            <a:off x="7220817" y="2666727"/>
            <a:ext cx="149238" cy="798092"/>
          </a:xfrm>
          <a:custGeom>
            <a:rect b="b" l="l" r="r" t="t"/>
            <a:pathLst>
              <a:path extrusionOk="0" h="14054" w="2628">
                <a:moveTo>
                  <a:pt x="2084" y="1"/>
                </a:moveTo>
                <a:lnTo>
                  <a:pt x="2084" y="11324"/>
                </a:lnTo>
                <a:cubicBezTo>
                  <a:pt x="2084" y="12026"/>
                  <a:pt x="1509" y="12604"/>
                  <a:pt x="804" y="12604"/>
                </a:cubicBezTo>
                <a:lnTo>
                  <a:pt x="736" y="12604"/>
                </a:lnTo>
                <a:cubicBezTo>
                  <a:pt x="462" y="12604"/>
                  <a:pt x="210" y="12515"/>
                  <a:pt x="1" y="12368"/>
                </a:cubicBezTo>
                <a:lnTo>
                  <a:pt x="1" y="12773"/>
                </a:lnTo>
                <a:cubicBezTo>
                  <a:pt x="1" y="13477"/>
                  <a:pt x="576" y="14053"/>
                  <a:pt x="1280" y="14053"/>
                </a:cubicBezTo>
                <a:lnTo>
                  <a:pt x="1348" y="14053"/>
                </a:lnTo>
                <a:cubicBezTo>
                  <a:pt x="2050" y="14053"/>
                  <a:pt x="2628" y="13478"/>
                  <a:pt x="2628" y="12773"/>
                </a:cubicBezTo>
                <a:lnTo>
                  <a:pt x="2628" y="1047"/>
                </a:lnTo>
                <a:cubicBezTo>
                  <a:pt x="2628" y="614"/>
                  <a:pt x="2412" y="233"/>
                  <a:pt x="2084"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flipH="1">
            <a:off x="5760241" y="3354476"/>
            <a:ext cx="1756665" cy="419887"/>
          </a:xfrm>
          <a:custGeom>
            <a:rect b="b" l="l" r="r" t="t"/>
            <a:pathLst>
              <a:path extrusionOk="0" h="7394" w="30934">
                <a:moveTo>
                  <a:pt x="4262" y="0"/>
                </a:moveTo>
                <a:cubicBezTo>
                  <a:pt x="2679" y="0"/>
                  <a:pt x="2627" y="194"/>
                  <a:pt x="1486" y="1904"/>
                </a:cubicBezTo>
                <a:lnTo>
                  <a:pt x="0" y="4513"/>
                </a:lnTo>
                <a:cubicBezTo>
                  <a:pt x="0" y="6096"/>
                  <a:pt x="1297" y="7393"/>
                  <a:pt x="2881" y="7393"/>
                </a:cubicBezTo>
                <a:lnTo>
                  <a:pt x="28053" y="7393"/>
                </a:lnTo>
                <a:cubicBezTo>
                  <a:pt x="29637" y="7393"/>
                  <a:pt x="30934" y="6096"/>
                  <a:pt x="30933" y="4512"/>
                </a:cubicBezTo>
                <a:lnTo>
                  <a:pt x="29211" y="1617"/>
                </a:lnTo>
                <a:cubicBezTo>
                  <a:pt x="28273" y="51"/>
                  <a:pt x="28254" y="0"/>
                  <a:pt x="266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flipH="1">
            <a:off x="5741331" y="3630008"/>
            <a:ext cx="1812487" cy="515460"/>
          </a:xfrm>
          <a:custGeom>
            <a:rect b="b" l="l" r="r" t="t"/>
            <a:pathLst>
              <a:path extrusionOk="0" h="9077" w="31917">
                <a:moveTo>
                  <a:pt x="173" y="0"/>
                </a:moveTo>
                <a:cubicBezTo>
                  <a:pt x="77" y="0"/>
                  <a:pt x="1" y="78"/>
                  <a:pt x="1" y="173"/>
                </a:cubicBezTo>
                <a:lnTo>
                  <a:pt x="1" y="8905"/>
                </a:lnTo>
                <a:cubicBezTo>
                  <a:pt x="1" y="9000"/>
                  <a:pt x="77" y="9077"/>
                  <a:pt x="173" y="9077"/>
                </a:cubicBezTo>
                <a:lnTo>
                  <a:pt x="31745" y="9077"/>
                </a:lnTo>
                <a:cubicBezTo>
                  <a:pt x="31840" y="9077"/>
                  <a:pt x="31917" y="9000"/>
                  <a:pt x="31917" y="8905"/>
                </a:cubicBezTo>
                <a:lnTo>
                  <a:pt x="31917" y="173"/>
                </a:lnTo>
                <a:cubicBezTo>
                  <a:pt x="31917" y="78"/>
                  <a:pt x="31840" y="0"/>
                  <a:pt x="31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flipH="1">
            <a:off x="5735766" y="3272078"/>
            <a:ext cx="1824185" cy="435730"/>
          </a:xfrm>
          <a:custGeom>
            <a:rect b="b" l="l" r="r" t="t"/>
            <a:pathLst>
              <a:path extrusionOk="0" h="7673" w="32123">
                <a:moveTo>
                  <a:pt x="25155" y="0"/>
                </a:moveTo>
                <a:cubicBezTo>
                  <a:pt x="24764" y="0"/>
                  <a:pt x="24372" y="9"/>
                  <a:pt x="23983" y="19"/>
                </a:cubicBezTo>
                <a:cubicBezTo>
                  <a:pt x="18777" y="149"/>
                  <a:pt x="13571" y="276"/>
                  <a:pt x="8366" y="406"/>
                </a:cubicBezTo>
                <a:cubicBezTo>
                  <a:pt x="6882" y="443"/>
                  <a:pt x="5366" y="484"/>
                  <a:pt x="3978" y="1009"/>
                </a:cubicBezTo>
                <a:cubicBezTo>
                  <a:pt x="2896" y="1418"/>
                  <a:pt x="1" y="3563"/>
                  <a:pt x="1034" y="5032"/>
                </a:cubicBezTo>
                <a:cubicBezTo>
                  <a:pt x="1514" y="3839"/>
                  <a:pt x="2753" y="3087"/>
                  <a:pt x="4015" y="2845"/>
                </a:cubicBezTo>
                <a:cubicBezTo>
                  <a:pt x="4441" y="2762"/>
                  <a:pt x="4872" y="2729"/>
                  <a:pt x="5304" y="2729"/>
                </a:cubicBezTo>
                <a:cubicBezTo>
                  <a:pt x="6152" y="2729"/>
                  <a:pt x="7007" y="2856"/>
                  <a:pt x="7848" y="2990"/>
                </a:cubicBezTo>
                <a:cubicBezTo>
                  <a:pt x="8948" y="3165"/>
                  <a:pt x="10019" y="3225"/>
                  <a:pt x="11095" y="3225"/>
                </a:cubicBezTo>
                <a:cubicBezTo>
                  <a:pt x="12027" y="3225"/>
                  <a:pt x="12961" y="3180"/>
                  <a:pt x="13920" y="3126"/>
                </a:cubicBezTo>
                <a:cubicBezTo>
                  <a:pt x="14839" y="3073"/>
                  <a:pt x="15759" y="3062"/>
                  <a:pt x="16679" y="3062"/>
                </a:cubicBezTo>
                <a:cubicBezTo>
                  <a:pt x="17021" y="3062"/>
                  <a:pt x="17364" y="3063"/>
                  <a:pt x="17706" y="3065"/>
                </a:cubicBezTo>
                <a:cubicBezTo>
                  <a:pt x="20846" y="3079"/>
                  <a:pt x="23986" y="3092"/>
                  <a:pt x="27126" y="3106"/>
                </a:cubicBezTo>
                <a:cubicBezTo>
                  <a:pt x="27570" y="3107"/>
                  <a:pt x="28015" y="3111"/>
                  <a:pt x="28449" y="3207"/>
                </a:cubicBezTo>
                <a:cubicBezTo>
                  <a:pt x="29440" y="3428"/>
                  <a:pt x="30269" y="4133"/>
                  <a:pt x="30850" y="4969"/>
                </a:cubicBezTo>
                <a:cubicBezTo>
                  <a:pt x="31421" y="5789"/>
                  <a:pt x="31716" y="6750"/>
                  <a:pt x="32078" y="7673"/>
                </a:cubicBezTo>
                <a:cubicBezTo>
                  <a:pt x="32122" y="6209"/>
                  <a:pt x="31992" y="4604"/>
                  <a:pt x="31429" y="3250"/>
                </a:cubicBezTo>
                <a:cubicBezTo>
                  <a:pt x="30932" y="2054"/>
                  <a:pt x="30098" y="1055"/>
                  <a:pt x="28750" y="532"/>
                </a:cubicBezTo>
                <a:cubicBezTo>
                  <a:pt x="27613" y="90"/>
                  <a:pt x="26384" y="0"/>
                  <a:pt x="251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flipH="1">
            <a:off x="5698579" y="3430117"/>
            <a:ext cx="149181" cy="811380"/>
          </a:xfrm>
          <a:custGeom>
            <a:rect b="b" l="l" r="r" t="t"/>
            <a:pathLst>
              <a:path extrusionOk="0" h="14288" w="2627">
                <a:moveTo>
                  <a:pt x="102" y="1"/>
                </a:moveTo>
                <a:cubicBezTo>
                  <a:pt x="47" y="1"/>
                  <a:pt x="1" y="47"/>
                  <a:pt x="1" y="103"/>
                </a:cubicBezTo>
                <a:lnTo>
                  <a:pt x="1" y="14185"/>
                </a:lnTo>
                <a:cubicBezTo>
                  <a:pt x="1" y="14241"/>
                  <a:pt x="47" y="14287"/>
                  <a:pt x="102" y="14287"/>
                </a:cubicBezTo>
                <a:lnTo>
                  <a:pt x="2526" y="14287"/>
                </a:lnTo>
                <a:cubicBezTo>
                  <a:pt x="2581" y="14287"/>
                  <a:pt x="2627" y="14241"/>
                  <a:pt x="2627" y="14185"/>
                </a:cubicBezTo>
                <a:lnTo>
                  <a:pt x="2627" y="103"/>
                </a:lnTo>
                <a:cubicBezTo>
                  <a:pt x="2627" y="47"/>
                  <a:pt x="2581" y="1"/>
                  <a:pt x="25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flipH="1">
            <a:off x="5698466" y="3437499"/>
            <a:ext cx="149181" cy="803997"/>
          </a:xfrm>
          <a:custGeom>
            <a:rect b="b" l="l" r="r" t="t"/>
            <a:pathLst>
              <a:path extrusionOk="0" h="14158" w="2627">
                <a:moveTo>
                  <a:pt x="1901" y="0"/>
                </a:moveTo>
                <a:lnTo>
                  <a:pt x="1901" y="11610"/>
                </a:lnTo>
                <a:cubicBezTo>
                  <a:pt x="1901" y="12312"/>
                  <a:pt x="1326" y="12889"/>
                  <a:pt x="621" y="12889"/>
                </a:cubicBezTo>
                <a:lnTo>
                  <a:pt x="553" y="12889"/>
                </a:lnTo>
                <a:cubicBezTo>
                  <a:pt x="356" y="12889"/>
                  <a:pt x="168" y="12842"/>
                  <a:pt x="0" y="12760"/>
                </a:cubicBezTo>
                <a:lnTo>
                  <a:pt x="0" y="12878"/>
                </a:lnTo>
                <a:cubicBezTo>
                  <a:pt x="0" y="13580"/>
                  <a:pt x="575" y="14157"/>
                  <a:pt x="1280" y="14157"/>
                </a:cubicBezTo>
                <a:lnTo>
                  <a:pt x="1347" y="14157"/>
                </a:lnTo>
                <a:cubicBezTo>
                  <a:pt x="2050" y="14157"/>
                  <a:pt x="2627" y="13582"/>
                  <a:pt x="2627" y="12878"/>
                </a:cubicBezTo>
                <a:lnTo>
                  <a:pt x="2627" y="1150"/>
                </a:lnTo>
                <a:cubicBezTo>
                  <a:pt x="2625" y="645"/>
                  <a:pt x="2329" y="208"/>
                  <a:pt x="19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flipH="1">
            <a:off x="7436835" y="3430117"/>
            <a:ext cx="149238" cy="811380"/>
          </a:xfrm>
          <a:custGeom>
            <a:rect b="b" l="l" r="r" t="t"/>
            <a:pathLst>
              <a:path extrusionOk="0" h="14288" w="2628">
                <a:moveTo>
                  <a:pt x="103" y="1"/>
                </a:moveTo>
                <a:cubicBezTo>
                  <a:pt x="46" y="1"/>
                  <a:pt x="0" y="47"/>
                  <a:pt x="0" y="103"/>
                </a:cubicBezTo>
                <a:lnTo>
                  <a:pt x="0" y="14185"/>
                </a:lnTo>
                <a:cubicBezTo>
                  <a:pt x="0" y="14241"/>
                  <a:pt x="46" y="14287"/>
                  <a:pt x="103" y="14287"/>
                </a:cubicBezTo>
                <a:lnTo>
                  <a:pt x="2525" y="14287"/>
                </a:lnTo>
                <a:cubicBezTo>
                  <a:pt x="2581" y="14287"/>
                  <a:pt x="2627" y="14241"/>
                  <a:pt x="2627" y="14185"/>
                </a:cubicBezTo>
                <a:lnTo>
                  <a:pt x="2627" y="103"/>
                </a:lnTo>
                <a:cubicBezTo>
                  <a:pt x="2627" y="47"/>
                  <a:pt x="2581" y="1"/>
                  <a:pt x="2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flipH="1">
            <a:off x="7436778" y="3437499"/>
            <a:ext cx="149238" cy="803997"/>
          </a:xfrm>
          <a:custGeom>
            <a:rect b="b" l="l" r="r" t="t"/>
            <a:pathLst>
              <a:path extrusionOk="0" h="14158" w="2628">
                <a:moveTo>
                  <a:pt x="1901" y="0"/>
                </a:moveTo>
                <a:lnTo>
                  <a:pt x="1901" y="11610"/>
                </a:lnTo>
                <a:cubicBezTo>
                  <a:pt x="1901" y="12312"/>
                  <a:pt x="1326" y="12889"/>
                  <a:pt x="621" y="12889"/>
                </a:cubicBezTo>
                <a:lnTo>
                  <a:pt x="554" y="12889"/>
                </a:lnTo>
                <a:cubicBezTo>
                  <a:pt x="356" y="12889"/>
                  <a:pt x="168" y="12842"/>
                  <a:pt x="1" y="12760"/>
                </a:cubicBezTo>
                <a:lnTo>
                  <a:pt x="1" y="12878"/>
                </a:lnTo>
                <a:cubicBezTo>
                  <a:pt x="1" y="13580"/>
                  <a:pt x="576" y="14157"/>
                  <a:pt x="1280" y="14157"/>
                </a:cubicBezTo>
                <a:lnTo>
                  <a:pt x="1348" y="14157"/>
                </a:lnTo>
                <a:cubicBezTo>
                  <a:pt x="2050" y="14157"/>
                  <a:pt x="2628" y="13582"/>
                  <a:pt x="2628" y="12878"/>
                </a:cubicBezTo>
                <a:lnTo>
                  <a:pt x="2628" y="1150"/>
                </a:lnTo>
                <a:cubicBezTo>
                  <a:pt x="2626" y="645"/>
                  <a:pt x="2329" y="208"/>
                  <a:pt x="190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flipH="1">
            <a:off x="5677965" y="3374011"/>
            <a:ext cx="185298" cy="185298"/>
          </a:xfrm>
          <a:custGeom>
            <a:rect b="b" l="l" r="r" t="t"/>
            <a:pathLst>
              <a:path extrusionOk="0" h="3263" w="3263">
                <a:moveTo>
                  <a:pt x="1632" y="1"/>
                </a:moveTo>
                <a:cubicBezTo>
                  <a:pt x="731" y="1"/>
                  <a:pt x="1" y="730"/>
                  <a:pt x="1" y="1631"/>
                </a:cubicBezTo>
                <a:cubicBezTo>
                  <a:pt x="1" y="2532"/>
                  <a:pt x="731" y="3262"/>
                  <a:pt x="1632" y="3262"/>
                </a:cubicBezTo>
                <a:cubicBezTo>
                  <a:pt x="2532" y="3262"/>
                  <a:pt x="3262" y="2532"/>
                  <a:pt x="3262" y="1631"/>
                </a:cubicBezTo>
                <a:cubicBezTo>
                  <a:pt x="3262" y="730"/>
                  <a:pt x="2532" y="1"/>
                  <a:pt x="16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flipH="1">
            <a:off x="5750029" y="3404960"/>
            <a:ext cx="82342" cy="82285"/>
          </a:xfrm>
          <a:custGeom>
            <a:rect b="b" l="l" r="r" t="t"/>
            <a:pathLst>
              <a:path extrusionOk="0" h="1449" w="1450">
                <a:moveTo>
                  <a:pt x="725" y="1"/>
                </a:moveTo>
                <a:cubicBezTo>
                  <a:pt x="324" y="1"/>
                  <a:pt x="1" y="324"/>
                  <a:pt x="1" y="725"/>
                </a:cubicBezTo>
                <a:cubicBezTo>
                  <a:pt x="1" y="1125"/>
                  <a:pt x="324" y="1449"/>
                  <a:pt x="725" y="1449"/>
                </a:cubicBezTo>
                <a:cubicBezTo>
                  <a:pt x="1125" y="1449"/>
                  <a:pt x="1449" y="1125"/>
                  <a:pt x="1449" y="725"/>
                </a:cubicBezTo>
                <a:cubicBezTo>
                  <a:pt x="1449" y="324"/>
                  <a:pt x="1125" y="1"/>
                  <a:pt x="72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flipH="1">
            <a:off x="5873370" y="2571722"/>
            <a:ext cx="185298" cy="185241"/>
          </a:xfrm>
          <a:custGeom>
            <a:rect b="b" l="l" r="r" t="t"/>
            <a:pathLst>
              <a:path extrusionOk="0" h="3262" w="3263">
                <a:moveTo>
                  <a:pt x="1631" y="0"/>
                </a:moveTo>
                <a:cubicBezTo>
                  <a:pt x="731" y="0"/>
                  <a:pt x="0" y="730"/>
                  <a:pt x="0" y="1631"/>
                </a:cubicBezTo>
                <a:cubicBezTo>
                  <a:pt x="0" y="2532"/>
                  <a:pt x="731" y="3262"/>
                  <a:pt x="1631" y="3262"/>
                </a:cubicBezTo>
                <a:cubicBezTo>
                  <a:pt x="2532" y="3262"/>
                  <a:pt x="3263" y="2532"/>
                  <a:pt x="3263" y="1631"/>
                </a:cubicBezTo>
                <a:cubicBezTo>
                  <a:pt x="3263" y="730"/>
                  <a:pt x="2532" y="0"/>
                  <a:pt x="16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flipH="1">
            <a:off x="5955712" y="2612836"/>
            <a:ext cx="82342" cy="82285"/>
          </a:xfrm>
          <a:custGeom>
            <a:rect b="b" l="l" r="r" t="t"/>
            <a:pathLst>
              <a:path extrusionOk="0" h="1449" w="1450">
                <a:moveTo>
                  <a:pt x="725" y="0"/>
                </a:moveTo>
                <a:cubicBezTo>
                  <a:pt x="325" y="0"/>
                  <a:pt x="1" y="324"/>
                  <a:pt x="1" y="725"/>
                </a:cubicBezTo>
                <a:cubicBezTo>
                  <a:pt x="1" y="1125"/>
                  <a:pt x="325" y="1449"/>
                  <a:pt x="725" y="1449"/>
                </a:cubicBezTo>
                <a:cubicBezTo>
                  <a:pt x="1124" y="1449"/>
                  <a:pt x="1449" y="1125"/>
                  <a:pt x="1449" y="725"/>
                </a:cubicBezTo>
                <a:cubicBezTo>
                  <a:pt x="1449" y="324"/>
                  <a:pt x="1124" y="0"/>
                  <a:pt x="725"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flipH="1">
            <a:off x="7210708" y="2571722"/>
            <a:ext cx="185354" cy="185241"/>
          </a:xfrm>
          <a:custGeom>
            <a:rect b="b" l="l" r="r" t="t"/>
            <a:pathLst>
              <a:path extrusionOk="0" h="3262" w="3264">
                <a:moveTo>
                  <a:pt x="1632" y="0"/>
                </a:moveTo>
                <a:cubicBezTo>
                  <a:pt x="731" y="0"/>
                  <a:pt x="1" y="730"/>
                  <a:pt x="1" y="1631"/>
                </a:cubicBezTo>
                <a:cubicBezTo>
                  <a:pt x="1" y="2532"/>
                  <a:pt x="731" y="3262"/>
                  <a:pt x="1632" y="3262"/>
                </a:cubicBezTo>
                <a:cubicBezTo>
                  <a:pt x="2533" y="3262"/>
                  <a:pt x="3264" y="2532"/>
                  <a:pt x="3264" y="1631"/>
                </a:cubicBezTo>
                <a:cubicBezTo>
                  <a:pt x="3264" y="730"/>
                  <a:pt x="2533" y="0"/>
                  <a:pt x="16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flipH="1">
            <a:off x="7292994" y="2612836"/>
            <a:ext cx="82399" cy="82285"/>
          </a:xfrm>
          <a:custGeom>
            <a:rect b="b" l="l" r="r" t="t"/>
            <a:pathLst>
              <a:path extrusionOk="0" h="1449" w="1451">
                <a:moveTo>
                  <a:pt x="726" y="0"/>
                </a:moveTo>
                <a:cubicBezTo>
                  <a:pt x="325" y="0"/>
                  <a:pt x="1" y="324"/>
                  <a:pt x="1" y="725"/>
                </a:cubicBezTo>
                <a:cubicBezTo>
                  <a:pt x="1" y="1125"/>
                  <a:pt x="325" y="1449"/>
                  <a:pt x="726" y="1449"/>
                </a:cubicBezTo>
                <a:cubicBezTo>
                  <a:pt x="1125" y="1449"/>
                  <a:pt x="1450" y="1125"/>
                  <a:pt x="1450" y="725"/>
                </a:cubicBezTo>
                <a:cubicBezTo>
                  <a:pt x="1450" y="324"/>
                  <a:pt x="1125" y="0"/>
                  <a:pt x="72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flipH="1">
            <a:off x="7418834" y="3374011"/>
            <a:ext cx="185354" cy="185298"/>
          </a:xfrm>
          <a:custGeom>
            <a:rect b="b" l="l" r="r" t="t"/>
            <a:pathLst>
              <a:path extrusionOk="0" h="3263" w="3264">
                <a:moveTo>
                  <a:pt x="1632" y="1"/>
                </a:moveTo>
                <a:cubicBezTo>
                  <a:pt x="731" y="1"/>
                  <a:pt x="0" y="730"/>
                  <a:pt x="0" y="1631"/>
                </a:cubicBezTo>
                <a:cubicBezTo>
                  <a:pt x="0" y="2532"/>
                  <a:pt x="731" y="3262"/>
                  <a:pt x="1632" y="3262"/>
                </a:cubicBezTo>
                <a:cubicBezTo>
                  <a:pt x="2532" y="3262"/>
                  <a:pt x="3263" y="2532"/>
                  <a:pt x="3263" y="1631"/>
                </a:cubicBezTo>
                <a:cubicBezTo>
                  <a:pt x="3263" y="730"/>
                  <a:pt x="2532" y="1"/>
                  <a:pt x="16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flipH="1">
            <a:off x="7498734" y="3404960"/>
            <a:ext cx="82399" cy="82285"/>
          </a:xfrm>
          <a:custGeom>
            <a:rect b="b" l="l" r="r" t="t"/>
            <a:pathLst>
              <a:path extrusionOk="0" h="1449" w="1451">
                <a:moveTo>
                  <a:pt x="725" y="1"/>
                </a:moveTo>
                <a:cubicBezTo>
                  <a:pt x="325" y="1"/>
                  <a:pt x="1" y="324"/>
                  <a:pt x="1" y="725"/>
                </a:cubicBezTo>
                <a:cubicBezTo>
                  <a:pt x="1" y="1125"/>
                  <a:pt x="325" y="1449"/>
                  <a:pt x="725" y="1449"/>
                </a:cubicBezTo>
                <a:cubicBezTo>
                  <a:pt x="1125" y="1449"/>
                  <a:pt x="1450" y="1125"/>
                  <a:pt x="1450" y="725"/>
                </a:cubicBezTo>
                <a:cubicBezTo>
                  <a:pt x="1450" y="324"/>
                  <a:pt x="1125" y="1"/>
                  <a:pt x="725"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flipH="1">
            <a:off x="5847762" y="3343403"/>
            <a:ext cx="1286634" cy="362759"/>
          </a:xfrm>
          <a:custGeom>
            <a:rect b="b" l="l" r="r" t="t"/>
            <a:pathLst>
              <a:path extrusionOk="0" h="6388" w="22657">
                <a:moveTo>
                  <a:pt x="13479" y="0"/>
                </a:moveTo>
                <a:cubicBezTo>
                  <a:pt x="13032" y="0"/>
                  <a:pt x="12585" y="15"/>
                  <a:pt x="12139" y="44"/>
                </a:cubicBezTo>
                <a:cubicBezTo>
                  <a:pt x="11849" y="63"/>
                  <a:pt x="10329" y="42"/>
                  <a:pt x="10193" y="296"/>
                </a:cubicBezTo>
                <a:cubicBezTo>
                  <a:pt x="10171" y="338"/>
                  <a:pt x="10165" y="373"/>
                  <a:pt x="10173" y="404"/>
                </a:cubicBezTo>
                <a:cubicBezTo>
                  <a:pt x="10216" y="583"/>
                  <a:pt x="10702" y="609"/>
                  <a:pt x="11106" y="609"/>
                </a:cubicBezTo>
                <a:cubicBezTo>
                  <a:pt x="11269" y="609"/>
                  <a:pt x="11419" y="605"/>
                  <a:pt x="11521" y="605"/>
                </a:cubicBezTo>
                <a:cubicBezTo>
                  <a:pt x="11567" y="605"/>
                  <a:pt x="11603" y="606"/>
                  <a:pt x="11626" y="608"/>
                </a:cubicBezTo>
                <a:cubicBezTo>
                  <a:pt x="11958" y="644"/>
                  <a:pt x="12288" y="697"/>
                  <a:pt x="12612" y="783"/>
                </a:cubicBezTo>
                <a:cubicBezTo>
                  <a:pt x="12849" y="848"/>
                  <a:pt x="13283" y="1130"/>
                  <a:pt x="13515" y="1130"/>
                </a:cubicBezTo>
                <a:cubicBezTo>
                  <a:pt x="13520" y="1130"/>
                  <a:pt x="13525" y="1130"/>
                  <a:pt x="13530" y="1129"/>
                </a:cubicBezTo>
                <a:lnTo>
                  <a:pt x="13530" y="1129"/>
                </a:lnTo>
                <a:cubicBezTo>
                  <a:pt x="13050" y="1157"/>
                  <a:pt x="12570" y="1168"/>
                  <a:pt x="12092" y="1168"/>
                </a:cubicBezTo>
                <a:cubicBezTo>
                  <a:pt x="9525" y="1168"/>
                  <a:pt x="6976" y="826"/>
                  <a:pt x="4413" y="638"/>
                </a:cubicBezTo>
                <a:cubicBezTo>
                  <a:pt x="3391" y="564"/>
                  <a:pt x="2366" y="505"/>
                  <a:pt x="1340" y="478"/>
                </a:cubicBezTo>
                <a:cubicBezTo>
                  <a:pt x="1258" y="476"/>
                  <a:pt x="1107" y="460"/>
                  <a:pt x="949" y="460"/>
                </a:cubicBezTo>
                <a:cubicBezTo>
                  <a:pt x="654" y="460"/>
                  <a:pt x="336" y="515"/>
                  <a:pt x="404" y="818"/>
                </a:cubicBezTo>
                <a:cubicBezTo>
                  <a:pt x="462" y="1085"/>
                  <a:pt x="1073" y="1196"/>
                  <a:pt x="1286" y="1258"/>
                </a:cubicBezTo>
                <a:cubicBezTo>
                  <a:pt x="1442" y="1304"/>
                  <a:pt x="1719" y="1283"/>
                  <a:pt x="1853" y="1369"/>
                </a:cubicBezTo>
                <a:cubicBezTo>
                  <a:pt x="1894" y="1396"/>
                  <a:pt x="2177" y="1770"/>
                  <a:pt x="2079" y="1770"/>
                </a:cubicBezTo>
                <a:cubicBezTo>
                  <a:pt x="2078" y="1770"/>
                  <a:pt x="2078" y="1770"/>
                  <a:pt x="2077" y="1770"/>
                </a:cubicBezTo>
                <a:cubicBezTo>
                  <a:pt x="1798" y="1754"/>
                  <a:pt x="1523" y="1739"/>
                  <a:pt x="1250" y="1739"/>
                </a:cubicBezTo>
                <a:cubicBezTo>
                  <a:pt x="831" y="1739"/>
                  <a:pt x="417" y="1775"/>
                  <a:pt x="1" y="1900"/>
                </a:cubicBezTo>
                <a:cubicBezTo>
                  <a:pt x="759" y="1905"/>
                  <a:pt x="1517" y="1918"/>
                  <a:pt x="2275" y="1918"/>
                </a:cubicBezTo>
                <a:cubicBezTo>
                  <a:pt x="2998" y="1918"/>
                  <a:pt x="3720" y="1907"/>
                  <a:pt x="4442" y="1866"/>
                </a:cubicBezTo>
                <a:cubicBezTo>
                  <a:pt x="5361" y="1814"/>
                  <a:pt x="6281" y="1802"/>
                  <a:pt x="7201" y="1802"/>
                </a:cubicBezTo>
                <a:cubicBezTo>
                  <a:pt x="7543" y="1802"/>
                  <a:pt x="7886" y="1804"/>
                  <a:pt x="8228" y="1805"/>
                </a:cubicBezTo>
                <a:cubicBezTo>
                  <a:pt x="8628" y="1807"/>
                  <a:pt x="9027" y="1808"/>
                  <a:pt x="9427" y="1808"/>
                </a:cubicBezTo>
                <a:cubicBezTo>
                  <a:pt x="10654" y="1808"/>
                  <a:pt x="11882" y="1802"/>
                  <a:pt x="13110" y="1802"/>
                </a:cubicBezTo>
                <a:cubicBezTo>
                  <a:pt x="14892" y="1802"/>
                  <a:pt x="16673" y="1815"/>
                  <a:pt x="18451" y="1879"/>
                </a:cubicBezTo>
                <a:cubicBezTo>
                  <a:pt x="19539" y="1919"/>
                  <a:pt x="20522" y="2597"/>
                  <a:pt x="21185" y="3461"/>
                </a:cubicBezTo>
                <a:cubicBezTo>
                  <a:pt x="21846" y="4324"/>
                  <a:pt x="22232" y="5362"/>
                  <a:pt x="22596" y="6388"/>
                </a:cubicBezTo>
                <a:cubicBezTo>
                  <a:pt x="22657" y="5131"/>
                  <a:pt x="22523" y="3864"/>
                  <a:pt x="22201" y="2648"/>
                </a:cubicBezTo>
                <a:cubicBezTo>
                  <a:pt x="22108" y="2293"/>
                  <a:pt x="21988" y="1925"/>
                  <a:pt x="21717" y="1676"/>
                </a:cubicBezTo>
                <a:cubicBezTo>
                  <a:pt x="21107" y="1105"/>
                  <a:pt x="20046" y="1062"/>
                  <a:pt x="19275" y="833"/>
                </a:cubicBezTo>
                <a:cubicBezTo>
                  <a:pt x="18266" y="536"/>
                  <a:pt x="17237" y="317"/>
                  <a:pt x="16194" y="179"/>
                </a:cubicBezTo>
                <a:cubicBezTo>
                  <a:pt x="15294" y="60"/>
                  <a:pt x="14387" y="0"/>
                  <a:pt x="13479"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flipH="1">
            <a:off x="5802321" y="3629894"/>
            <a:ext cx="1670120" cy="515460"/>
          </a:xfrm>
          <a:custGeom>
            <a:rect b="b" l="l" r="r" t="t"/>
            <a:pathLst>
              <a:path extrusionOk="0" h="9077" w="29410">
                <a:moveTo>
                  <a:pt x="4492" y="0"/>
                </a:moveTo>
                <a:lnTo>
                  <a:pt x="4492" y="1"/>
                </a:lnTo>
                <a:cubicBezTo>
                  <a:pt x="4250" y="14"/>
                  <a:pt x="4105" y="22"/>
                  <a:pt x="4072" y="24"/>
                </a:cubicBezTo>
                <a:lnTo>
                  <a:pt x="4072" y="24"/>
                </a:lnTo>
                <a:cubicBezTo>
                  <a:pt x="4086" y="22"/>
                  <a:pt x="4077" y="14"/>
                  <a:pt x="4052" y="1"/>
                </a:cubicBezTo>
                <a:lnTo>
                  <a:pt x="777" y="1"/>
                </a:lnTo>
                <a:cubicBezTo>
                  <a:pt x="395" y="1100"/>
                  <a:pt x="185" y="2245"/>
                  <a:pt x="111" y="3409"/>
                </a:cubicBezTo>
                <a:cubicBezTo>
                  <a:pt x="66" y="4109"/>
                  <a:pt x="108" y="4824"/>
                  <a:pt x="53" y="5513"/>
                </a:cubicBezTo>
                <a:cubicBezTo>
                  <a:pt x="1" y="6158"/>
                  <a:pt x="167" y="6717"/>
                  <a:pt x="754" y="7087"/>
                </a:cubicBezTo>
                <a:cubicBezTo>
                  <a:pt x="1282" y="7419"/>
                  <a:pt x="1930" y="7484"/>
                  <a:pt x="2552" y="7530"/>
                </a:cubicBezTo>
                <a:cubicBezTo>
                  <a:pt x="4000" y="7638"/>
                  <a:pt x="5451" y="7692"/>
                  <a:pt x="6902" y="7692"/>
                </a:cubicBezTo>
                <a:cubicBezTo>
                  <a:pt x="9514" y="7692"/>
                  <a:pt x="12127" y="7517"/>
                  <a:pt x="14716" y="7167"/>
                </a:cubicBezTo>
                <a:cubicBezTo>
                  <a:pt x="15721" y="7031"/>
                  <a:pt x="16733" y="6870"/>
                  <a:pt x="17743" y="6870"/>
                </a:cubicBezTo>
                <a:cubicBezTo>
                  <a:pt x="18001" y="6870"/>
                  <a:pt x="18258" y="6880"/>
                  <a:pt x="18515" y="6904"/>
                </a:cubicBezTo>
                <a:cubicBezTo>
                  <a:pt x="19105" y="6960"/>
                  <a:pt x="19694" y="7096"/>
                  <a:pt x="20240" y="7328"/>
                </a:cubicBezTo>
                <a:cubicBezTo>
                  <a:pt x="20871" y="7597"/>
                  <a:pt x="21243" y="8033"/>
                  <a:pt x="21773" y="8422"/>
                </a:cubicBezTo>
                <a:cubicBezTo>
                  <a:pt x="22227" y="8755"/>
                  <a:pt x="22803" y="8968"/>
                  <a:pt x="23410" y="9077"/>
                </a:cubicBezTo>
                <a:lnTo>
                  <a:pt x="25440" y="9077"/>
                </a:lnTo>
                <a:cubicBezTo>
                  <a:pt x="25519" y="9062"/>
                  <a:pt x="25595" y="9047"/>
                  <a:pt x="25671" y="9027"/>
                </a:cubicBezTo>
                <a:cubicBezTo>
                  <a:pt x="26398" y="8855"/>
                  <a:pt x="27094" y="8413"/>
                  <a:pt x="27419" y="7736"/>
                </a:cubicBezTo>
                <a:cubicBezTo>
                  <a:pt x="27718" y="7111"/>
                  <a:pt x="27626" y="6384"/>
                  <a:pt x="27894" y="5755"/>
                </a:cubicBezTo>
                <a:cubicBezTo>
                  <a:pt x="28098" y="5273"/>
                  <a:pt x="28458" y="4883"/>
                  <a:pt x="28689" y="4418"/>
                </a:cubicBezTo>
                <a:cubicBezTo>
                  <a:pt x="28935" y="3924"/>
                  <a:pt x="29094" y="3372"/>
                  <a:pt x="29197" y="2830"/>
                </a:cubicBezTo>
                <a:cubicBezTo>
                  <a:pt x="29410" y="1717"/>
                  <a:pt x="29348" y="922"/>
                  <a:pt x="28987" y="109"/>
                </a:cubicBezTo>
                <a:cubicBezTo>
                  <a:pt x="28774" y="39"/>
                  <a:pt x="28547" y="0"/>
                  <a:pt x="283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flipH="1">
            <a:off x="5796188" y="3487245"/>
            <a:ext cx="1677560" cy="591215"/>
          </a:xfrm>
          <a:custGeom>
            <a:rect b="b" l="l" r="r" t="t"/>
            <a:pathLst>
              <a:path extrusionOk="0" h="10411" w="29541">
                <a:moveTo>
                  <a:pt x="28181" y="0"/>
                </a:moveTo>
                <a:cubicBezTo>
                  <a:pt x="28181" y="0"/>
                  <a:pt x="7933" y="407"/>
                  <a:pt x="5356" y="544"/>
                </a:cubicBezTo>
                <a:cubicBezTo>
                  <a:pt x="5268" y="548"/>
                  <a:pt x="5122" y="567"/>
                  <a:pt x="4995" y="567"/>
                </a:cubicBezTo>
                <a:cubicBezTo>
                  <a:pt x="4924" y="567"/>
                  <a:pt x="4858" y="561"/>
                  <a:pt x="4812" y="544"/>
                </a:cubicBezTo>
                <a:cubicBezTo>
                  <a:pt x="4461" y="415"/>
                  <a:pt x="3311" y="361"/>
                  <a:pt x="2384" y="361"/>
                </a:cubicBezTo>
                <a:cubicBezTo>
                  <a:pt x="1696" y="361"/>
                  <a:pt x="1132" y="391"/>
                  <a:pt x="1110" y="442"/>
                </a:cubicBezTo>
                <a:cubicBezTo>
                  <a:pt x="523" y="1778"/>
                  <a:pt x="222" y="3202"/>
                  <a:pt x="131" y="4654"/>
                </a:cubicBezTo>
                <a:cubicBezTo>
                  <a:pt x="87" y="5354"/>
                  <a:pt x="128" y="6069"/>
                  <a:pt x="72" y="6758"/>
                </a:cubicBezTo>
                <a:cubicBezTo>
                  <a:pt x="1" y="7642"/>
                  <a:pt x="341" y="8364"/>
                  <a:pt x="1605" y="8658"/>
                </a:cubicBezTo>
                <a:cubicBezTo>
                  <a:pt x="1811" y="8705"/>
                  <a:pt x="2020" y="8731"/>
                  <a:pt x="2230" y="8748"/>
                </a:cubicBezTo>
                <a:cubicBezTo>
                  <a:pt x="3788" y="8874"/>
                  <a:pt x="5351" y="8936"/>
                  <a:pt x="6914" y="8936"/>
                </a:cubicBezTo>
                <a:cubicBezTo>
                  <a:pt x="9529" y="8936"/>
                  <a:pt x="12143" y="8761"/>
                  <a:pt x="14734" y="8412"/>
                </a:cubicBezTo>
                <a:cubicBezTo>
                  <a:pt x="15737" y="8276"/>
                  <a:pt x="16748" y="8115"/>
                  <a:pt x="17757" y="8115"/>
                </a:cubicBezTo>
                <a:cubicBezTo>
                  <a:pt x="18016" y="8115"/>
                  <a:pt x="18276" y="8126"/>
                  <a:pt x="18535" y="8150"/>
                </a:cubicBezTo>
                <a:cubicBezTo>
                  <a:pt x="19124" y="8205"/>
                  <a:pt x="19712" y="8341"/>
                  <a:pt x="20259" y="8573"/>
                </a:cubicBezTo>
                <a:cubicBezTo>
                  <a:pt x="20890" y="8842"/>
                  <a:pt x="21262" y="9278"/>
                  <a:pt x="21792" y="9668"/>
                </a:cubicBezTo>
                <a:cubicBezTo>
                  <a:pt x="22498" y="10184"/>
                  <a:pt x="23501" y="10411"/>
                  <a:pt x="24450" y="10411"/>
                </a:cubicBezTo>
                <a:cubicBezTo>
                  <a:pt x="24886" y="10411"/>
                  <a:pt x="25311" y="10363"/>
                  <a:pt x="25690" y="10273"/>
                </a:cubicBezTo>
                <a:cubicBezTo>
                  <a:pt x="26417" y="10101"/>
                  <a:pt x="27113" y="9659"/>
                  <a:pt x="27437" y="8982"/>
                </a:cubicBezTo>
                <a:cubicBezTo>
                  <a:pt x="27736" y="8356"/>
                  <a:pt x="27645" y="7629"/>
                  <a:pt x="27912" y="7000"/>
                </a:cubicBezTo>
                <a:cubicBezTo>
                  <a:pt x="28117" y="6518"/>
                  <a:pt x="28477" y="6128"/>
                  <a:pt x="28709" y="5663"/>
                </a:cubicBezTo>
                <a:cubicBezTo>
                  <a:pt x="28953" y="5169"/>
                  <a:pt x="29112" y="4617"/>
                  <a:pt x="29216" y="4075"/>
                </a:cubicBezTo>
                <a:cubicBezTo>
                  <a:pt x="29541" y="2373"/>
                  <a:pt x="29228" y="1415"/>
                  <a:pt x="28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flipH="1">
            <a:off x="5797778" y="3506382"/>
            <a:ext cx="1672335" cy="571680"/>
          </a:xfrm>
          <a:custGeom>
            <a:rect b="b" l="l" r="r" t="t"/>
            <a:pathLst>
              <a:path extrusionOk="0" h="10067" w="29449">
                <a:moveTo>
                  <a:pt x="28358" y="0"/>
                </a:moveTo>
                <a:cubicBezTo>
                  <a:pt x="28340" y="262"/>
                  <a:pt x="28304" y="540"/>
                  <a:pt x="28246" y="842"/>
                </a:cubicBezTo>
                <a:cubicBezTo>
                  <a:pt x="28143" y="1382"/>
                  <a:pt x="27986" y="1935"/>
                  <a:pt x="27739" y="2429"/>
                </a:cubicBezTo>
                <a:cubicBezTo>
                  <a:pt x="27508" y="2896"/>
                  <a:pt x="27147" y="3286"/>
                  <a:pt x="26943" y="3766"/>
                </a:cubicBezTo>
                <a:cubicBezTo>
                  <a:pt x="26676" y="4395"/>
                  <a:pt x="26768" y="5122"/>
                  <a:pt x="26467" y="5748"/>
                </a:cubicBezTo>
                <a:cubicBezTo>
                  <a:pt x="26150" y="6413"/>
                  <a:pt x="25469" y="6849"/>
                  <a:pt x="24755" y="7028"/>
                </a:cubicBezTo>
                <a:cubicBezTo>
                  <a:pt x="24791" y="6864"/>
                  <a:pt x="24820" y="6694"/>
                  <a:pt x="24838" y="6513"/>
                </a:cubicBezTo>
                <a:cubicBezTo>
                  <a:pt x="24917" y="5717"/>
                  <a:pt x="24854" y="4896"/>
                  <a:pt x="24533" y="4154"/>
                </a:cubicBezTo>
                <a:cubicBezTo>
                  <a:pt x="24211" y="3410"/>
                  <a:pt x="23613" y="2750"/>
                  <a:pt x="22818" y="2426"/>
                </a:cubicBezTo>
                <a:cubicBezTo>
                  <a:pt x="22456" y="2278"/>
                  <a:pt x="22117" y="2215"/>
                  <a:pt x="21794" y="2215"/>
                </a:cubicBezTo>
                <a:cubicBezTo>
                  <a:pt x="20409" y="2215"/>
                  <a:pt x="19341" y="3391"/>
                  <a:pt x="18216" y="4121"/>
                </a:cubicBezTo>
                <a:cubicBezTo>
                  <a:pt x="17664" y="4481"/>
                  <a:pt x="17050" y="4727"/>
                  <a:pt x="16405" y="4888"/>
                </a:cubicBezTo>
                <a:cubicBezTo>
                  <a:pt x="15600" y="4918"/>
                  <a:pt x="12073" y="7160"/>
                  <a:pt x="11271" y="7269"/>
                </a:cubicBezTo>
                <a:cubicBezTo>
                  <a:pt x="10893" y="7265"/>
                  <a:pt x="13446" y="5053"/>
                  <a:pt x="12930" y="5053"/>
                </a:cubicBezTo>
                <a:cubicBezTo>
                  <a:pt x="12898" y="5053"/>
                  <a:pt x="12854" y="5061"/>
                  <a:pt x="12796" y="5080"/>
                </a:cubicBezTo>
                <a:cubicBezTo>
                  <a:pt x="9893" y="6010"/>
                  <a:pt x="8122" y="6354"/>
                  <a:pt x="7003" y="6354"/>
                </a:cubicBezTo>
                <a:cubicBezTo>
                  <a:pt x="4183" y="6354"/>
                  <a:pt x="5505" y="4171"/>
                  <a:pt x="3282" y="3695"/>
                </a:cubicBezTo>
                <a:cubicBezTo>
                  <a:pt x="2195" y="3461"/>
                  <a:pt x="2610" y="2524"/>
                  <a:pt x="3513" y="2524"/>
                </a:cubicBezTo>
                <a:cubicBezTo>
                  <a:pt x="3533" y="2524"/>
                  <a:pt x="3553" y="2524"/>
                  <a:pt x="3573" y="2525"/>
                </a:cubicBezTo>
                <a:cubicBezTo>
                  <a:pt x="7417" y="2697"/>
                  <a:pt x="11241" y="3085"/>
                  <a:pt x="15092" y="3179"/>
                </a:cubicBezTo>
                <a:cubicBezTo>
                  <a:pt x="15173" y="3182"/>
                  <a:pt x="15255" y="3184"/>
                  <a:pt x="15337" y="3184"/>
                </a:cubicBezTo>
                <a:cubicBezTo>
                  <a:pt x="15578" y="3184"/>
                  <a:pt x="15819" y="3166"/>
                  <a:pt x="16046" y="3091"/>
                </a:cubicBezTo>
                <a:cubicBezTo>
                  <a:pt x="16348" y="2989"/>
                  <a:pt x="16619" y="2752"/>
                  <a:pt x="16647" y="2457"/>
                </a:cubicBezTo>
                <a:cubicBezTo>
                  <a:pt x="16693" y="1993"/>
                  <a:pt x="16162" y="1660"/>
                  <a:pt x="15674" y="1534"/>
                </a:cubicBezTo>
                <a:cubicBezTo>
                  <a:pt x="15279" y="1431"/>
                  <a:pt x="14878" y="1391"/>
                  <a:pt x="14474" y="1391"/>
                </a:cubicBezTo>
                <a:cubicBezTo>
                  <a:pt x="13343" y="1391"/>
                  <a:pt x="12184" y="1703"/>
                  <a:pt x="11042" y="1829"/>
                </a:cubicBezTo>
                <a:cubicBezTo>
                  <a:pt x="10631" y="1873"/>
                  <a:pt x="10218" y="1893"/>
                  <a:pt x="9805" y="1893"/>
                </a:cubicBezTo>
                <a:cubicBezTo>
                  <a:pt x="8243" y="1893"/>
                  <a:pt x="6679" y="1606"/>
                  <a:pt x="5148" y="1283"/>
                </a:cubicBezTo>
                <a:cubicBezTo>
                  <a:pt x="4771" y="1203"/>
                  <a:pt x="4392" y="1120"/>
                  <a:pt x="4013" y="1040"/>
                </a:cubicBezTo>
                <a:cubicBezTo>
                  <a:pt x="2976" y="820"/>
                  <a:pt x="1936" y="613"/>
                  <a:pt x="886" y="493"/>
                </a:cubicBezTo>
                <a:cubicBezTo>
                  <a:pt x="405" y="1714"/>
                  <a:pt x="150" y="3003"/>
                  <a:pt x="67" y="4314"/>
                </a:cubicBezTo>
                <a:cubicBezTo>
                  <a:pt x="48" y="4615"/>
                  <a:pt x="46" y="4918"/>
                  <a:pt x="43" y="5221"/>
                </a:cubicBezTo>
                <a:cubicBezTo>
                  <a:pt x="41" y="5439"/>
                  <a:pt x="39" y="5658"/>
                  <a:pt x="33" y="5875"/>
                </a:cubicBezTo>
                <a:cubicBezTo>
                  <a:pt x="33" y="5889"/>
                  <a:pt x="32" y="5905"/>
                  <a:pt x="32" y="5920"/>
                </a:cubicBezTo>
                <a:cubicBezTo>
                  <a:pt x="29" y="6086"/>
                  <a:pt x="21" y="6253"/>
                  <a:pt x="7" y="6417"/>
                </a:cubicBezTo>
                <a:cubicBezTo>
                  <a:pt x="1" y="6489"/>
                  <a:pt x="0" y="6559"/>
                  <a:pt x="0" y="6628"/>
                </a:cubicBezTo>
                <a:lnTo>
                  <a:pt x="0" y="6683"/>
                </a:lnTo>
                <a:cubicBezTo>
                  <a:pt x="1" y="6744"/>
                  <a:pt x="4" y="6805"/>
                  <a:pt x="10" y="6864"/>
                </a:cubicBezTo>
                <a:cubicBezTo>
                  <a:pt x="13" y="6872"/>
                  <a:pt x="13" y="6880"/>
                  <a:pt x="13" y="6887"/>
                </a:cubicBezTo>
                <a:cubicBezTo>
                  <a:pt x="20" y="6954"/>
                  <a:pt x="32" y="7017"/>
                  <a:pt x="47" y="7080"/>
                </a:cubicBezTo>
                <a:lnTo>
                  <a:pt x="60" y="7127"/>
                </a:lnTo>
                <a:cubicBezTo>
                  <a:pt x="74" y="7180"/>
                  <a:pt x="90" y="7232"/>
                  <a:pt x="110" y="7282"/>
                </a:cubicBezTo>
                <a:cubicBezTo>
                  <a:pt x="114" y="7293"/>
                  <a:pt x="117" y="7304"/>
                  <a:pt x="122" y="7315"/>
                </a:cubicBezTo>
                <a:cubicBezTo>
                  <a:pt x="146" y="7374"/>
                  <a:pt x="175" y="7430"/>
                  <a:pt x="205" y="7484"/>
                </a:cubicBezTo>
                <a:cubicBezTo>
                  <a:pt x="214" y="7498"/>
                  <a:pt x="223" y="7510"/>
                  <a:pt x="231" y="7523"/>
                </a:cubicBezTo>
                <a:cubicBezTo>
                  <a:pt x="259" y="7568"/>
                  <a:pt x="290" y="7613"/>
                  <a:pt x="325" y="7654"/>
                </a:cubicBezTo>
                <a:cubicBezTo>
                  <a:pt x="334" y="7665"/>
                  <a:pt x="342" y="7677"/>
                  <a:pt x="352" y="7688"/>
                </a:cubicBezTo>
                <a:cubicBezTo>
                  <a:pt x="395" y="7739"/>
                  <a:pt x="444" y="7786"/>
                  <a:pt x="496" y="7832"/>
                </a:cubicBezTo>
                <a:cubicBezTo>
                  <a:pt x="507" y="7842"/>
                  <a:pt x="520" y="7850"/>
                  <a:pt x="531" y="7860"/>
                </a:cubicBezTo>
                <a:cubicBezTo>
                  <a:pt x="577" y="7897"/>
                  <a:pt x="627" y="7934"/>
                  <a:pt x="679" y="7968"/>
                </a:cubicBezTo>
                <a:cubicBezTo>
                  <a:pt x="690" y="7975"/>
                  <a:pt x="697" y="7982"/>
                  <a:pt x="707" y="7988"/>
                </a:cubicBezTo>
                <a:cubicBezTo>
                  <a:pt x="714" y="7992"/>
                  <a:pt x="721" y="7995"/>
                  <a:pt x="728" y="7999"/>
                </a:cubicBezTo>
                <a:cubicBezTo>
                  <a:pt x="771" y="8025"/>
                  <a:pt x="817" y="8051"/>
                  <a:pt x="865" y="8075"/>
                </a:cubicBezTo>
                <a:cubicBezTo>
                  <a:pt x="885" y="8085"/>
                  <a:pt x="902" y="8096"/>
                  <a:pt x="920" y="8104"/>
                </a:cubicBezTo>
                <a:cubicBezTo>
                  <a:pt x="980" y="8132"/>
                  <a:pt x="1043" y="8160"/>
                  <a:pt x="1111" y="8186"/>
                </a:cubicBezTo>
                <a:cubicBezTo>
                  <a:pt x="1135" y="8194"/>
                  <a:pt x="1160" y="8201"/>
                  <a:pt x="1183" y="8210"/>
                </a:cubicBezTo>
                <a:cubicBezTo>
                  <a:pt x="1293" y="8249"/>
                  <a:pt x="1409" y="8285"/>
                  <a:pt x="1539" y="8315"/>
                </a:cubicBezTo>
                <a:cubicBezTo>
                  <a:pt x="1743" y="8362"/>
                  <a:pt x="1953" y="8389"/>
                  <a:pt x="2162" y="8406"/>
                </a:cubicBezTo>
                <a:cubicBezTo>
                  <a:pt x="2208" y="8409"/>
                  <a:pt x="2254" y="8412"/>
                  <a:pt x="2300" y="8416"/>
                </a:cubicBezTo>
                <a:cubicBezTo>
                  <a:pt x="2369" y="8420"/>
                  <a:pt x="2436" y="8426"/>
                  <a:pt x="2505" y="8431"/>
                </a:cubicBezTo>
                <a:cubicBezTo>
                  <a:pt x="2540" y="8434"/>
                  <a:pt x="2575" y="8435"/>
                  <a:pt x="2610" y="8439"/>
                </a:cubicBezTo>
                <a:cubicBezTo>
                  <a:pt x="3054" y="8471"/>
                  <a:pt x="3497" y="8498"/>
                  <a:pt x="3941" y="8520"/>
                </a:cubicBezTo>
                <a:cubicBezTo>
                  <a:pt x="4006" y="8523"/>
                  <a:pt x="4070" y="8526"/>
                  <a:pt x="4134" y="8528"/>
                </a:cubicBezTo>
                <a:cubicBezTo>
                  <a:pt x="4580" y="8549"/>
                  <a:pt x="5025" y="8566"/>
                  <a:pt x="5473" y="8577"/>
                </a:cubicBezTo>
                <a:cubicBezTo>
                  <a:pt x="5535" y="8578"/>
                  <a:pt x="5596" y="8579"/>
                  <a:pt x="5657" y="8580"/>
                </a:cubicBezTo>
                <a:cubicBezTo>
                  <a:pt x="6040" y="8588"/>
                  <a:pt x="6423" y="8593"/>
                  <a:pt x="6806" y="8593"/>
                </a:cubicBezTo>
                <a:cubicBezTo>
                  <a:pt x="6873" y="8593"/>
                  <a:pt x="6940" y="8593"/>
                  <a:pt x="7007" y="8593"/>
                </a:cubicBezTo>
                <a:cubicBezTo>
                  <a:pt x="7062" y="8593"/>
                  <a:pt x="7120" y="8591"/>
                  <a:pt x="7176" y="8591"/>
                </a:cubicBezTo>
                <a:cubicBezTo>
                  <a:pt x="7631" y="8589"/>
                  <a:pt x="8087" y="8581"/>
                  <a:pt x="8542" y="8568"/>
                </a:cubicBezTo>
                <a:cubicBezTo>
                  <a:pt x="8592" y="8567"/>
                  <a:pt x="8643" y="8566"/>
                  <a:pt x="8692" y="8563"/>
                </a:cubicBezTo>
                <a:cubicBezTo>
                  <a:pt x="9155" y="8549"/>
                  <a:pt x="9616" y="8528"/>
                  <a:pt x="10077" y="8504"/>
                </a:cubicBezTo>
                <a:cubicBezTo>
                  <a:pt x="10119" y="8501"/>
                  <a:pt x="10160" y="8498"/>
                  <a:pt x="10204" y="8497"/>
                </a:cubicBezTo>
                <a:cubicBezTo>
                  <a:pt x="10672" y="8470"/>
                  <a:pt x="11141" y="8438"/>
                  <a:pt x="11610" y="8400"/>
                </a:cubicBezTo>
                <a:lnTo>
                  <a:pt x="11705" y="8391"/>
                </a:lnTo>
                <a:cubicBezTo>
                  <a:pt x="12184" y="8350"/>
                  <a:pt x="12663" y="8306"/>
                  <a:pt x="13141" y="8254"/>
                </a:cubicBezTo>
                <a:cubicBezTo>
                  <a:pt x="13159" y="8253"/>
                  <a:pt x="13177" y="8251"/>
                  <a:pt x="13194" y="8248"/>
                </a:cubicBezTo>
                <a:cubicBezTo>
                  <a:pt x="13687" y="8196"/>
                  <a:pt x="14178" y="8136"/>
                  <a:pt x="14669" y="8069"/>
                </a:cubicBezTo>
                <a:cubicBezTo>
                  <a:pt x="15673" y="7934"/>
                  <a:pt x="16683" y="7773"/>
                  <a:pt x="17693" y="7773"/>
                </a:cubicBezTo>
                <a:cubicBezTo>
                  <a:pt x="17952" y="7773"/>
                  <a:pt x="18210" y="7783"/>
                  <a:pt x="18469" y="7808"/>
                </a:cubicBezTo>
                <a:cubicBezTo>
                  <a:pt x="19058" y="7863"/>
                  <a:pt x="19646" y="7998"/>
                  <a:pt x="20193" y="8230"/>
                </a:cubicBezTo>
                <a:cubicBezTo>
                  <a:pt x="20825" y="8500"/>
                  <a:pt x="21195" y="8936"/>
                  <a:pt x="21727" y="9325"/>
                </a:cubicBezTo>
                <a:cubicBezTo>
                  <a:pt x="21778" y="9363"/>
                  <a:pt x="21831" y="9398"/>
                  <a:pt x="21886" y="9430"/>
                </a:cubicBezTo>
                <a:cubicBezTo>
                  <a:pt x="21933" y="9461"/>
                  <a:pt x="21980" y="9488"/>
                  <a:pt x="22030" y="9515"/>
                </a:cubicBezTo>
                <a:cubicBezTo>
                  <a:pt x="22704" y="9896"/>
                  <a:pt x="23565" y="10066"/>
                  <a:pt x="24385" y="10066"/>
                </a:cubicBezTo>
                <a:cubicBezTo>
                  <a:pt x="24821" y="10066"/>
                  <a:pt x="25245" y="10018"/>
                  <a:pt x="25624" y="9928"/>
                </a:cubicBezTo>
                <a:cubicBezTo>
                  <a:pt x="26352" y="9756"/>
                  <a:pt x="27047" y="9314"/>
                  <a:pt x="27372" y="8637"/>
                </a:cubicBezTo>
                <a:cubicBezTo>
                  <a:pt x="27671" y="8012"/>
                  <a:pt x="27580" y="7284"/>
                  <a:pt x="27846" y="6657"/>
                </a:cubicBezTo>
                <a:cubicBezTo>
                  <a:pt x="28051" y="6175"/>
                  <a:pt x="28412" y="5784"/>
                  <a:pt x="28642" y="5320"/>
                </a:cubicBezTo>
                <a:cubicBezTo>
                  <a:pt x="28888" y="4825"/>
                  <a:pt x="29047" y="4272"/>
                  <a:pt x="29151" y="3731"/>
                </a:cubicBezTo>
                <a:cubicBezTo>
                  <a:pt x="29449" y="2175"/>
                  <a:pt x="29209" y="1239"/>
                  <a:pt x="28358"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38"/>
          <p:cNvSpPr/>
          <p:nvPr/>
        </p:nvSpPr>
        <p:spPr>
          <a:xfrm>
            <a:off x="719993" y="1497738"/>
            <a:ext cx="883200" cy="88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txBox="1"/>
          <p:nvPr>
            <p:ph type="title"/>
          </p:nvPr>
        </p:nvSpPr>
        <p:spPr>
          <a:xfrm>
            <a:off x="720000" y="484050"/>
            <a:ext cx="7704000" cy="36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t>
            </a:r>
            <a:r>
              <a:rPr lang="en"/>
              <a:t>arget Audience</a:t>
            </a:r>
            <a:endParaRPr/>
          </a:p>
        </p:txBody>
      </p:sp>
      <p:sp>
        <p:nvSpPr>
          <p:cNvPr id="1456" name="Google Shape;1456;p38"/>
          <p:cNvSpPr txBox="1"/>
          <p:nvPr>
            <p:ph idx="3" type="subTitle"/>
          </p:nvPr>
        </p:nvSpPr>
        <p:spPr>
          <a:xfrm>
            <a:off x="1809383" y="1435350"/>
            <a:ext cx="5972400" cy="100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Individuals interested in exploring dreams and the subconscious; users who wish to record and understand their dreams, as well as those interested in mental health and emotional management.</a:t>
            </a:r>
            <a:endParaRPr/>
          </a:p>
        </p:txBody>
      </p:sp>
      <p:grpSp>
        <p:nvGrpSpPr>
          <p:cNvPr id="1457" name="Google Shape;1457;p38"/>
          <p:cNvGrpSpPr/>
          <p:nvPr/>
        </p:nvGrpSpPr>
        <p:grpSpPr>
          <a:xfrm>
            <a:off x="985557" y="1764022"/>
            <a:ext cx="352098" cy="350594"/>
            <a:chOff x="6791903" y="1184534"/>
            <a:chExt cx="354509" cy="352994"/>
          </a:xfrm>
        </p:grpSpPr>
        <p:sp>
          <p:nvSpPr>
            <p:cNvPr id="1458" name="Google Shape;1458;p38"/>
            <p:cNvSpPr/>
            <p:nvPr/>
          </p:nvSpPr>
          <p:spPr>
            <a:xfrm>
              <a:off x="6791903" y="1256276"/>
              <a:ext cx="352965" cy="281252"/>
            </a:xfrm>
            <a:custGeom>
              <a:rect b="b" l="l" r="r" t="t"/>
              <a:pathLst>
                <a:path extrusionOk="0" h="9840" w="12349">
                  <a:moveTo>
                    <a:pt x="6174" y="0"/>
                  </a:moveTo>
                  <a:cubicBezTo>
                    <a:pt x="5170" y="0"/>
                    <a:pt x="4253" y="558"/>
                    <a:pt x="3787" y="1436"/>
                  </a:cubicBezTo>
                  <a:cubicBezTo>
                    <a:pt x="3625" y="1381"/>
                    <a:pt x="3454" y="1351"/>
                    <a:pt x="3280" y="1351"/>
                  </a:cubicBezTo>
                  <a:cubicBezTo>
                    <a:pt x="2664" y="1351"/>
                    <a:pt x="2108" y="1719"/>
                    <a:pt x="1865" y="2280"/>
                  </a:cubicBezTo>
                  <a:cubicBezTo>
                    <a:pt x="1349" y="2448"/>
                    <a:pt x="886" y="2774"/>
                    <a:pt x="556" y="3207"/>
                  </a:cubicBezTo>
                  <a:cubicBezTo>
                    <a:pt x="193" y="3681"/>
                    <a:pt x="1" y="4248"/>
                    <a:pt x="1" y="4848"/>
                  </a:cubicBezTo>
                  <a:cubicBezTo>
                    <a:pt x="1" y="5400"/>
                    <a:pt x="166" y="5929"/>
                    <a:pt x="478" y="6382"/>
                  </a:cubicBezTo>
                  <a:cubicBezTo>
                    <a:pt x="754" y="6780"/>
                    <a:pt x="1126" y="7093"/>
                    <a:pt x="1560" y="7295"/>
                  </a:cubicBezTo>
                  <a:cubicBezTo>
                    <a:pt x="1550" y="7371"/>
                    <a:pt x="1545" y="7447"/>
                    <a:pt x="1545" y="7524"/>
                  </a:cubicBezTo>
                  <a:cubicBezTo>
                    <a:pt x="1545" y="8481"/>
                    <a:pt x="2323" y="9261"/>
                    <a:pt x="3282" y="9261"/>
                  </a:cubicBezTo>
                  <a:cubicBezTo>
                    <a:pt x="3615" y="9261"/>
                    <a:pt x="3933" y="9168"/>
                    <a:pt x="4210" y="8991"/>
                  </a:cubicBezTo>
                  <a:cubicBezTo>
                    <a:pt x="4719" y="9533"/>
                    <a:pt x="5426" y="9839"/>
                    <a:pt x="6176" y="9839"/>
                  </a:cubicBezTo>
                  <a:cubicBezTo>
                    <a:pt x="6939" y="9839"/>
                    <a:pt x="7653" y="9523"/>
                    <a:pt x="8163" y="8968"/>
                  </a:cubicBezTo>
                  <a:cubicBezTo>
                    <a:pt x="8427" y="9158"/>
                    <a:pt x="8741" y="9261"/>
                    <a:pt x="9069" y="9261"/>
                  </a:cubicBezTo>
                  <a:cubicBezTo>
                    <a:pt x="9845" y="9261"/>
                    <a:pt x="10495" y="8686"/>
                    <a:pt x="10599" y="7931"/>
                  </a:cubicBezTo>
                  <a:cubicBezTo>
                    <a:pt x="11651" y="7536"/>
                    <a:pt x="12349" y="6536"/>
                    <a:pt x="12349" y="5401"/>
                  </a:cubicBezTo>
                  <a:cubicBezTo>
                    <a:pt x="12347" y="4270"/>
                    <a:pt x="11655" y="3276"/>
                    <a:pt x="10609" y="2878"/>
                  </a:cubicBezTo>
                  <a:cubicBezTo>
                    <a:pt x="10602" y="1927"/>
                    <a:pt x="9827" y="1158"/>
                    <a:pt x="8875" y="1158"/>
                  </a:cubicBezTo>
                  <a:cubicBezTo>
                    <a:pt x="8724" y="1158"/>
                    <a:pt x="8573" y="1176"/>
                    <a:pt x="8430" y="1216"/>
                  </a:cubicBezTo>
                  <a:cubicBezTo>
                    <a:pt x="7933" y="461"/>
                    <a:pt x="7082" y="0"/>
                    <a:pt x="61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7028966" y="1344453"/>
              <a:ext cx="55193" cy="49705"/>
            </a:xfrm>
            <a:custGeom>
              <a:rect b="b" l="l" r="r" t="t"/>
              <a:pathLst>
                <a:path extrusionOk="0" h="1739" w="1931">
                  <a:moveTo>
                    <a:pt x="194" y="1"/>
                  </a:moveTo>
                  <a:cubicBezTo>
                    <a:pt x="87" y="1"/>
                    <a:pt x="0" y="86"/>
                    <a:pt x="0" y="194"/>
                  </a:cubicBezTo>
                  <a:lnTo>
                    <a:pt x="0" y="1545"/>
                  </a:lnTo>
                  <a:cubicBezTo>
                    <a:pt x="0" y="1651"/>
                    <a:pt x="85" y="1739"/>
                    <a:pt x="194" y="1739"/>
                  </a:cubicBezTo>
                  <a:cubicBezTo>
                    <a:pt x="1082" y="1739"/>
                    <a:pt x="1510" y="1318"/>
                    <a:pt x="1711" y="967"/>
                  </a:cubicBezTo>
                  <a:cubicBezTo>
                    <a:pt x="1927" y="589"/>
                    <a:pt x="1929" y="211"/>
                    <a:pt x="1929" y="194"/>
                  </a:cubicBezTo>
                  <a:cubicBezTo>
                    <a:pt x="1930" y="87"/>
                    <a:pt x="1844" y="1"/>
                    <a:pt x="1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6852526" y="1344453"/>
              <a:ext cx="55221" cy="49705"/>
            </a:xfrm>
            <a:custGeom>
              <a:rect b="b" l="l" r="r" t="t"/>
              <a:pathLst>
                <a:path extrusionOk="0" h="1739" w="1932">
                  <a:moveTo>
                    <a:pt x="193" y="1"/>
                  </a:moveTo>
                  <a:cubicBezTo>
                    <a:pt x="88" y="1"/>
                    <a:pt x="0" y="86"/>
                    <a:pt x="0" y="194"/>
                  </a:cubicBezTo>
                  <a:cubicBezTo>
                    <a:pt x="0" y="211"/>
                    <a:pt x="2" y="587"/>
                    <a:pt x="217" y="967"/>
                  </a:cubicBezTo>
                  <a:cubicBezTo>
                    <a:pt x="418" y="1318"/>
                    <a:pt x="847" y="1739"/>
                    <a:pt x="1735" y="1739"/>
                  </a:cubicBezTo>
                  <a:cubicBezTo>
                    <a:pt x="1842" y="1739"/>
                    <a:pt x="1928" y="1653"/>
                    <a:pt x="1928" y="1545"/>
                  </a:cubicBezTo>
                  <a:lnTo>
                    <a:pt x="1928" y="194"/>
                  </a:lnTo>
                  <a:cubicBezTo>
                    <a:pt x="1931" y="87"/>
                    <a:pt x="1844" y="1"/>
                    <a:pt x="17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6896658" y="1344453"/>
              <a:ext cx="143398" cy="165464"/>
            </a:xfrm>
            <a:custGeom>
              <a:rect b="b" l="l" r="r" t="t"/>
              <a:pathLst>
                <a:path extrusionOk="0" h="5789" w="5017">
                  <a:moveTo>
                    <a:pt x="194" y="1"/>
                  </a:moveTo>
                  <a:cubicBezTo>
                    <a:pt x="87" y="1"/>
                    <a:pt x="0" y="86"/>
                    <a:pt x="0" y="194"/>
                  </a:cubicBezTo>
                  <a:lnTo>
                    <a:pt x="0" y="2510"/>
                  </a:lnTo>
                  <a:cubicBezTo>
                    <a:pt x="0" y="2539"/>
                    <a:pt x="8" y="2569"/>
                    <a:pt x="20" y="2596"/>
                  </a:cubicBezTo>
                  <a:lnTo>
                    <a:pt x="1218" y="4993"/>
                  </a:lnTo>
                  <a:cubicBezTo>
                    <a:pt x="1463" y="5484"/>
                    <a:pt x="1959" y="5789"/>
                    <a:pt x="2508" y="5789"/>
                  </a:cubicBezTo>
                  <a:cubicBezTo>
                    <a:pt x="3055" y="5789"/>
                    <a:pt x="3551" y="5484"/>
                    <a:pt x="3796" y="4993"/>
                  </a:cubicBezTo>
                  <a:lnTo>
                    <a:pt x="4994" y="2596"/>
                  </a:lnTo>
                  <a:cubicBezTo>
                    <a:pt x="5007" y="2569"/>
                    <a:pt x="5013" y="2539"/>
                    <a:pt x="5013" y="2510"/>
                  </a:cubicBezTo>
                  <a:lnTo>
                    <a:pt x="5013" y="194"/>
                  </a:lnTo>
                  <a:cubicBezTo>
                    <a:pt x="5016" y="87"/>
                    <a:pt x="4930" y="1"/>
                    <a:pt x="48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6896686" y="1344453"/>
              <a:ext cx="92807" cy="165464"/>
            </a:xfrm>
            <a:custGeom>
              <a:rect b="b" l="l" r="r" t="t"/>
              <a:pathLst>
                <a:path extrusionOk="0" h="5789" w="3247">
                  <a:moveTo>
                    <a:pt x="194" y="1"/>
                  </a:moveTo>
                  <a:cubicBezTo>
                    <a:pt x="89" y="1"/>
                    <a:pt x="1" y="86"/>
                    <a:pt x="1" y="194"/>
                  </a:cubicBezTo>
                  <a:lnTo>
                    <a:pt x="1" y="2510"/>
                  </a:lnTo>
                  <a:cubicBezTo>
                    <a:pt x="1" y="2539"/>
                    <a:pt x="8" y="2569"/>
                    <a:pt x="22" y="2596"/>
                  </a:cubicBezTo>
                  <a:lnTo>
                    <a:pt x="1220" y="4993"/>
                  </a:lnTo>
                  <a:cubicBezTo>
                    <a:pt x="1465" y="5484"/>
                    <a:pt x="1959" y="5789"/>
                    <a:pt x="2508" y="5789"/>
                  </a:cubicBezTo>
                  <a:cubicBezTo>
                    <a:pt x="2774" y="5789"/>
                    <a:pt x="3027" y="5716"/>
                    <a:pt x="3246" y="5588"/>
                  </a:cubicBezTo>
                  <a:lnTo>
                    <a:pt x="3246" y="5588"/>
                  </a:lnTo>
                  <a:cubicBezTo>
                    <a:pt x="3192" y="5591"/>
                    <a:pt x="3140" y="5595"/>
                    <a:pt x="3087" y="5595"/>
                  </a:cubicBezTo>
                  <a:cubicBezTo>
                    <a:pt x="2538" y="5595"/>
                    <a:pt x="2042" y="5290"/>
                    <a:pt x="1797" y="4799"/>
                  </a:cubicBezTo>
                  <a:lnTo>
                    <a:pt x="599" y="2402"/>
                  </a:lnTo>
                  <a:cubicBezTo>
                    <a:pt x="587" y="2376"/>
                    <a:pt x="580" y="2346"/>
                    <a:pt x="580" y="2316"/>
                  </a:cubicBezTo>
                  <a:lnTo>
                    <a:pt x="580" y="1"/>
                  </a:ln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6924211" y="1388527"/>
              <a:ext cx="33213" cy="22094"/>
            </a:xfrm>
            <a:custGeom>
              <a:rect b="b" l="l" r="r" t="t"/>
              <a:pathLst>
                <a:path extrusionOk="0" h="773" w="1162">
                  <a:moveTo>
                    <a:pt x="194" y="0"/>
                  </a:moveTo>
                  <a:cubicBezTo>
                    <a:pt x="87" y="0"/>
                    <a:pt x="1" y="88"/>
                    <a:pt x="1" y="194"/>
                  </a:cubicBezTo>
                  <a:cubicBezTo>
                    <a:pt x="1" y="512"/>
                    <a:pt x="259" y="773"/>
                    <a:pt x="579" y="773"/>
                  </a:cubicBezTo>
                  <a:cubicBezTo>
                    <a:pt x="899" y="773"/>
                    <a:pt x="1158" y="514"/>
                    <a:pt x="1161" y="194"/>
                  </a:cubicBezTo>
                  <a:cubicBezTo>
                    <a:pt x="1161" y="87"/>
                    <a:pt x="1076" y="0"/>
                    <a:pt x="968" y="0"/>
                  </a:cubicBezTo>
                  <a:cubicBezTo>
                    <a:pt x="861" y="0"/>
                    <a:pt x="774" y="88"/>
                    <a:pt x="774" y="194"/>
                  </a:cubicBezTo>
                  <a:cubicBezTo>
                    <a:pt x="774" y="301"/>
                    <a:pt x="687" y="387"/>
                    <a:pt x="581" y="387"/>
                  </a:cubicBezTo>
                  <a:cubicBezTo>
                    <a:pt x="475" y="387"/>
                    <a:pt x="387" y="301"/>
                    <a:pt x="387" y="194"/>
                  </a:cubicBezTo>
                  <a:cubicBezTo>
                    <a:pt x="387" y="87"/>
                    <a:pt x="303" y="0"/>
                    <a:pt x="194"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6979376" y="1388527"/>
              <a:ext cx="33156" cy="22094"/>
            </a:xfrm>
            <a:custGeom>
              <a:rect b="b" l="l" r="r" t="t"/>
              <a:pathLst>
                <a:path extrusionOk="0" h="773" w="1160">
                  <a:moveTo>
                    <a:pt x="194" y="0"/>
                  </a:moveTo>
                  <a:cubicBezTo>
                    <a:pt x="85" y="0"/>
                    <a:pt x="0" y="88"/>
                    <a:pt x="0" y="194"/>
                  </a:cubicBezTo>
                  <a:cubicBezTo>
                    <a:pt x="0" y="512"/>
                    <a:pt x="258" y="773"/>
                    <a:pt x="578" y="773"/>
                  </a:cubicBezTo>
                  <a:cubicBezTo>
                    <a:pt x="898" y="773"/>
                    <a:pt x="1156" y="514"/>
                    <a:pt x="1159" y="194"/>
                  </a:cubicBezTo>
                  <a:cubicBezTo>
                    <a:pt x="1159" y="87"/>
                    <a:pt x="1075" y="0"/>
                    <a:pt x="966" y="0"/>
                  </a:cubicBezTo>
                  <a:cubicBezTo>
                    <a:pt x="859" y="0"/>
                    <a:pt x="774" y="88"/>
                    <a:pt x="774" y="194"/>
                  </a:cubicBezTo>
                  <a:cubicBezTo>
                    <a:pt x="774" y="301"/>
                    <a:pt x="686" y="387"/>
                    <a:pt x="581" y="387"/>
                  </a:cubicBezTo>
                  <a:cubicBezTo>
                    <a:pt x="474" y="387"/>
                    <a:pt x="387" y="301"/>
                    <a:pt x="387" y="194"/>
                  </a:cubicBezTo>
                  <a:cubicBezTo>
                    <a:pt x="387" y="87"/>
                    <a:pt x="299" y="0"/>
                    <a:pt x="194"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6973288" y="1449208"/>
              <a:ext cx="17721" cy="16606"/>
            </a:xfrm>
            <a:custGeom>
              <a:rect b="b" l="l" r="r" t="t"/>
              <a:pathLst>
                <a:path extrusionOk="0" h="581" w="620">
                  <a:moveTo>
                    <a:pt x="407" y="0"/>
                  </a:moveTo>
                  <a:cubicBezTo>
                    <a:pt x="358" y="0"/>
                    <a:pt x="309" y="19"/>
                    <a:pt x="270" y="57"/>
                  </a:cubicBezTo>
                  <a:lnTo>
                    <a:pt x="77" y="251"/>
                  </a:lnTo>
                  <a:cubicBezTo>
                    <a:pt x="1" y="328"/>
                    <a:pt x="1" y="449"/>
                    <a:pt x="77" y="524"/>
                  </a:cubicBezTo>
                  <a:cubicBezTo>
                    <a:pt x="114" y="562"/>
                    <a:pt x="163" y="581"/>
                    <a:pt x="213" y="581"/>
                  </a:cubicBezTo>
                  <a:cubicBezTo>
                    <a:pt x="262" y="581"/>
                    <a:pt x="312" y="562"/>
                    <a:pt x="350" y="524"/>
                  </a:cubicBezTo>
                  <a:lnTo>
                    <a:pt x="544" y="331"/>
                  </a:lnTo>
                  <a:cubicBezTo>
                    <a:pt x="620" y="255"/>
                    <a:pt x="620" y="135"/>
                    <a:pt x="544" y="57"/>
                  </a:cubicBezTo>
                  <a:cubicBezTo>
                    <a:pt x="506" y="19"/>
                    <a:pt x="457" y="0"/>
                    <a:pt x="407"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6945677" y="1449208"/>
              <a:ext cx="17778" cy="16606"/>
            </a:xfrm>
            <a:custGeom>
              <a:rect b="b" l="l" r="r" t="t"/>
              <a:pathLst>
                <a:path extrusionOk="0" h="581" w="622">
                  <a:moveTo>
                    <a:pt x="214" y="0"/>
                  </a:moveTo>
                  <a:cubicBezTo>
                    <a:pt x="165" y="0"/>
                    <a:pt x="116" y="19"/>
                    <a:pt x="78" y="57"/>
                  </a:cubicBezTo>
                  <a:cubicBezTo>
                    <a:pt x="1" y="135"/>
                    <a:pt x="1" y="255"/>
                    <a:pt x="78" y="331"/>
                  </a:cubicBezTo>
                  <a:lnTo>
                    <a:pt x="272" y="524"/>
                  </a:lnTo>
                  <a:cubicBezTo>
                    <a:pt x="309" y="562"/>
                    <a:pt x="357" y="581"/>
                    <a:pt x="407" y="581"/>
                  </a:cubicBezTo>
                  <a:cubicBezTo>
                    <a:pt x="458" y="581"/>
                    <a:pt x="505" y="562"/>
                    <a:pt x="544" y="524"/>
                  </a:cubicBezTo>
                  <a:cubicBezTo>
                    <a:pt x="621" y="449"/>
                    <a:pt x="621" y="328"/>
                    <a:pt x="544" y="251"/>
                  </a:cubicBezTo>
                  <a:lnTo>
                    <a:pt x="351" y="57"/>
                  </a:lnTo>
                  <a:cubicBezTo>
                    <a:pt x="313" y="19"/>
                    <a:pt x="264" y="0"/>
                    <a:pt x="214" y="0"/>
                  </a:cubicBezTo>
                  <a:close/>
                </a:path>
              </a:pathLst>
            </a:custGeom>
            <a:solidFill>
              <a:srgbClr val="19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7032882" y="1228608"/>
              <a:ext cx="36328" cy="38701"/>
            </a:xfrm>
            <a:custGeom>
              <a:rect b="b" l="l" r="r" t="t"/>
              <a:pathLst>
                <a:path extrusionOk="0" h="1354" w="1271">
                  <a:moveTo>
                    <a:pt x="250" y="1"/>
                  </a:moveTo>
                  <a:cubicBezTo>
                    <a:pt x="142" y="1"/>
                    <a:pt x="57" y="87"/>
                    <a:pt x="57" y="194"/>
                  </a:cubicBezTo>
                  <a:cubicBezTo>
                    <a:pt x="57" y="303"/>
                    <a:pt x="144" y="388"/>
                    <a:pt x="250" y="388"/>
                  </a:cubicBezTo>
                  <a:lnTo>
                    <a:pt x="621" y="388"/>
                  </a:lnTo>
                  <a:lnTo>
                    <a:pt x="100" y="1040"/>
                  </a:lnTo>
                  <a:cubicBezTo>
                    <a:pt x="0" y="1165"/>
                    <a:pt x="92" y="1353"/>
                    <a:pt x="250" y="1353"/>
                  </a:cubicBezTo>
                  <a:lnTo>
                    <a:pt x="1022" y="1353"/>
                  </a:lnTo>
                  <a:cubicBezTo>
                    <a:pt x="1128" y="1353"/>
                    <a:pt x="1216" y="1269"/>
                    <a:pt x="1216" y="1160"/>
                  </a:cubicBezTo>
                  <a:cubicBezTo>
                    <a:pt x="1216" y="1051"/>
                    <a:pt x="1128" y="967"/>
                    <a:pt x="1022" y="967"/>
                  </a:cubicBezTo>
                  <a:lnTo>
                    <a:pt x="652" y="967"/>
                  </a:lnTo>
                  <a:lnTo>
                    <a:pt x="1173" y="316"/>
                  </a:lnTo>
                  <a:cubicBezTo>
                    <a:pt x="1271" y="191"/>
                    <a:pt x="1180" y="1"/>
                    <a:pt x="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7071497" y="1206542"/>
              <a:ext cx="36328" cy="38701"/>
            </a:xfrm>
            <a:custGeom>
              <a:rect b="b" l="l" r="r" t="t"/>
              <a:pathLst>
                <a:path extrusionOk="0" h="1354" w="1271">
                  <a:moveTo>
                    <a:pt x="249" y="1"/>
                  </a:moveTo>
                  <a:cubicBezTo>
                    <a:pt x="142" y="1"/>
                    <a:pt x="55" y="87"/>
                    <a:pt x="55" y="196"/>
                  </a:cubicBezTo>
                  <a:cubicBezTo>
                    <a:pt x="55" y="303"/>
                    <a:pt x="143" y="389"/>
                    <a:pt x="249" y="389"/>
                  </a:cubicBezTo>
                  <a:lnTo>
                    <a:pt x="619" y="389"/>
                  </a:lnTo>
                  <a:lnTo>
                    <a:pt x="98" y="1039"/>
                  </a:lnTo>
                  <a:cubicBezTo>
                    <a:pt x="0" y="1164"/>
                    <a:pt x="91" y="1353"/>
                    <a:pt x="249" y="1353"/>
                  </a:cubicBezTo>
                  <a:lnTo>
                    <a:pt x="1021" y="1353"/>
                  </a:lnTo>
                  <a:cubicBezTo>
                    <a:pt x="1126" y="1353"/>
                    <a:pt x="1214" y="1268"/>
                    <a:pt x="1214" y="1160"/>
                  </a:cubicBezTo>
                  <a:cubicBezTo>
                    <a:pt x="1214" y="1053"/>
                    <a:pt x="1126" y="966"/>
                    <a:pt x="1021" y="966"/>
                  </a:cubicBezTo>
                  <a:lnTo>
                    <a:pt x="650" y="966"/>
                  </a:lnTo>
                  <a:lnTo>
                    <a:pt x="1171" y="316"/>
                  </a:lnTo>
                  <a:cubicBezTo>
                    <a:pt x="1271" y="191"/>
                    <a:pt x="1179" y="1"/>
                    <a:pt x="10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7110055" y="1184534"/>
              <a:ext cx="36357" cy="38672"/>
            </a:xfrm>
            <a:custGeom>
              <a:rect b="b" l="l" r="r" t="t"/>
              <a:pathLst>
                <a:path extrusionOk="0" h="1353" w="1272">
                  <a:moveTo>
                    <a:pt x="251" y="0"/>
                  </a:moveTo>
                  <a:cubicBezTo>
                    <a:pt x="142" y="0"/>
                    <a:pt x="57" y="85"/>
                    <a:pt x="57" y="193"/>
                  </a:cubicBezTo>
                  <a:cubicBezTo>
                    <a:pt x="57" y="301"/>
                    <a:pt x="145" y="387"/>
                    <a:pt x="251" y="387"/>
                  </a:cubicBezTo>
                  <a:lnTo>
                    <a:pt x="621" y="387"/>
                  </a:lnTo>
                  <a:lnTo>
                    <a:pt x="100" y="1037"/>
                  </a:lnTo>
                  <a:cubicBezTo>
                    <a:pt x="1" y="1162"/>
                    <a:pt x="93" y="1353"/>
                    <a:pt x="251" y="1353"/>
                  </a:cubicBezTo>
                  <a:lnTo>
                    <a:pt x="1023" y="1353"/>
                  </a:lnTo>
                  <a:cubicBezTo>
                    <a:pt x="1128" y="1353"/>
                    <a:pt x="1216" y="1265"/>
                    <a:pt x="1216" y="1159"/>
                  </a:cubicBezTo>
                  <a:cubicBezTo>
                    <a:pt x="1216" y="1050"/>
                    <a:pt x="1128" y="966"/>
                    <a:pt x="1023" y="966"/>
                  </a:cubicBezTo>
                  <a:lnTo>
                    <a:pt x="652" y="966"/>
                  </a:lnTo>
                  <a:lnTo>
                    <a:pt x="1173" y="314"/>
                  </a:lnTo>
                  <a:cubicBezTo>
                    <a:pt x="1271" y="189"/>
                    <a:pt x="1181" y="0"/>
                    <a:pt x="10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39"/>
          <p:cNvSpPr txBox="1"/>
          <p:nvPr>
            <p:ph type="title"/>
          </p:nvPr>
        </p:nvSpPr>
        <p:spPr>
          <a:xfrm>
            <a:off x="720000" y="484050"/>
            <a:ext cx="5066700" cy="386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Technical</a:t>
            </a:r>
            <a:r>
              <a:rPr lang="en"/>
              <a:t> Specifications</a:t>
            </a:r>
            <a:endParaRPr/>
          </a:p>
        </p:txBody>
      </p:sp>
      <p:sp>
        <p:nvSpPr>
          <p:cNvPr id="1475" name="Google Shape;1475;p39"/>
          <p:cNvSpPr txBox="1"/>
          <p:nvPr>
            <p:ph idx="1" type="subTitle"/>
          </p:nvPr>
        </p:nvSpPr>
        <p:spPr>
          <a:xfrm>
            <a:off x="720000" y="1122875"/>
            <a:ext cx="3200400" cy="1651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 Stack: </a:t>
            </a:r>
            <a:endParaRPr/>
          </a:p>
          <a:p>
            <a:pPr indent="0" lvl="0" marL="0" rtl="0" algn="l">
              <a:spcBef>
                <a:spcPts val="1600"/>
              </a:spcBef>
              <a:spcAft>
                <a:spcPts val="0"/>
              </a:spcAft>
              <a:buNone/>
            </a:pPr>
            <a:r>
              <a:rPr lang="en"/>
              <a:t>Android (Kotlin), Jetpack Compose for modern UI, Firebase for authentication and Firestore database for storing dream entries and mood data.</a:t>
            </a:r>
            <a:endParaRPr/>
          </a:p>
          <a:p>
            <a:pPr indent="0" lvl="0" marL="0" rtl="0" algn="l">
              <a:spcBef>
                <a:spcPts val="1600"/>
              </a:spcBef>
              <a:spcAft>
                <a:spcPts val="0"/>
              </a:spcAft>
              <a:buNone/>
            </a:pPr>
            <a:r>
              <a:rPr lang="en"/>
              <a:t>Data Storage:</a:t>
            </a:r>
            <a:endParaRPr/>
          </a:p>
          <a:p>
            <a:pPr indent="0" lvl="0" marL="0" rtl="0" algn="l">
              <a:spcBef>
                <a:spcPts val="1600"/>
              </a:spcBef>
              <a:spcAft>
                <a:spcPts val="0"/>
              </a:spcAft>
              <a:buNone/>
            </a:pPr>
            <a:r>
              <a:rPr lang="en"/>
              <a:t>Room Database: Caches dream entries and artwork locally to support offline access and retrieval.</a:t>
            </a:r>
            <a:endParaRPr/>
          </a:p>
          <a:p>
            <a:pPr indent="0" lvl="0" marL="0" rtl="0" algn="l">
              <a:spcBef>
                <a:spcPts val="1600"/>
              </a:spcBef>
              <a:spcAft>
                <a:spcPts val="1600"/>
              </a:spcAft>
              <a:buNone/>
            </a:pPr>
            <a:r>
              <a:rPr lang="en"/>
              <a:t>Firebase Firestore: Synchronizes data securely across devices, enabling users to retrieve their records seamlessly.</a:t>
            </a:r>
            <a:endParaRPr/>
          </a:p>
        </p:txBody>
      </p:sp>
      <p:sp>
        <p:nvSpPr>
          <p:cNvPr id="1476" name="Google Shape;1476;p39"/>
          <p:cNvSpPr txBox="1"/>
          <p:nvPr/>
        </p:nvSpPr>
        <p:spPr>
          <a:xfrm>
            <a:off x="6066875" y="484050"/>
            <a:ext cx="3000000" cy="481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b="1" sz="1300"/>
          </a:p>
          <a:p>
            <a:pPr indent="0" lvl="0" marL="0" rtl="0" algn="l">
              <a:lnSpc>
                <a:spcPct val="115000"/>
              </a:lnSpc>
              <a:spcBef>
                <a:spcPts val="1200"/>
              </a:spcBef>
              <a:spcAft>
                <a:spcPts val="0"/>
              </a:spcAft>
              <a:buNone/>
            </a:pPr>
            <a:r>
              <a:rPr b="1" lang="en" sz="1100">
                <a:solidFill>
                  <a:schemeClr val="accent4"/>
                </a:solidFill>
              </a:rPr>
              <a:t>APIs and Libraries</a:t>
            </a:r>
            <a:r>
              <a:rPr lang="en" sz="1100">
                <a:solidFill>
                  <a:schemeClr val="accent4"/>
                </a:solidFill>
              </a:rPr>
              <a:t>:</a:t>
            </a:r>
            <a:endParaRPr sz="1100">
              <a:solidFill>
                <a:schemeClr val="accent4"/>
              </a:solidFill>
            </a:endParaRPr>
          </a:p>
          <a:p>
            <a:pPr indent="0" lvl="0" marL="0" rtl="0" algn="l">
              <a:lnSpc>
                <a:spcPct val="115000"/>
              </a:lnSpc>
              <a:spcBef>
                <a:spcPts val="1200"/>
              </a:spcBef>
              <a:spcAft>
                <a:spcPts val="0"/>
              </a:spcAft>
              <a:buNone/>
            </a:pPr>
            <a:r>
              <a:rPr b="1" lang="en" sz="1100">
                <a:solidFill>
                  <a:schemeClr val="accent4"/>
                </a:solidFill>
              </a:rPr>
              <a:t>Firebase Authentication</a:t>
            </a:r>
            <a:r>
              <a:rPr lang="en" sz="1100">
                <a:solidFill>
                  <a:schemeClr val="accent4"/>
                </a:solidFill>
              </a:rPr>
              <a:t>: For secure user registration and login, with support for Google email verification to enhance account security.</a:t>
            </a:r>
            <a:endParaRPr sz="1100">
              <a:solidFill>
                <a:schemeClr val="accent4"/>
              </a:solidFill>
            </a:endParaRPr>
          </a:p>
          <a:p>
            <a:pPr indent="0" lvl="0" marL="0" rtl="0" algn="l">
              <a:lnSpc>
                <a:spcPct val="115000"/>
              </a:lnSpc>
              <a:spcBef>
                <a:spcPts val="1200"/>
              </a:spcBef>
              <a:spcAft>
                <a:spcPts val="0"/>
              </a:spcAft>
              <a:buNone/>
            </a:pPr>
            <a:r>
              <a:rPr b="1" lang="en" sz="1100">
                <a:solidFill>
                  <a:schemeClr val="accent4"/>
                </a:solidFill>
              </a:rPr>
              <a:t>Google Maps API</a:t>
            </a:r>
            <a:r>
              <a:rPr lang="en" sz="1100">
                <a:solidFill>
                  <a:schemeClr val="accent4"/>
                </a:solidFill>
              </a:rPr>
              <a:t>: For locating nearby therapists or mental health professionals when mood trends indicate potential need for intervention.</a:t>
            </a:r>
            <a:endParaRPr sz="1100">
              <a:solidFill>
                <a:schemeClr val="accent4"/>
              </a:solidFill>
            </a:endParaRPr>
          </a:p>
          <a:p>
            <a:pPr indent="0" lvl="0" marL="0" rtl="0" algn="l">
              <a:lnSpc>
                <a:spcPct val="115000"/>
              </a:lnSpc>
              <a:spcBef>
                <a:spcPts val="1200"/>
              </a:spcBef>
              <a:spcAft>
                <a:spcPts val="0"/>
              </a:spcAft>
              <a:buNone/>
            </a:pPr>
            <a:r>
              <a:rPr b="1" lang="en" sz="1100">
                <a:solidFill>
                  <a:schemeClr val="accent4"/>
                </a:solidFill>
              </a:rPr>
              <a:t>Natural Language Processing (NLP)</a:t>
            </a:r>
            <a:r>
              <a:rPr lang="en" sz="1100">
                <a:solidFill>
                  <a:schemeClr val="accent4"/>
                </a:solidFill>
              </a:rPr>
              <a:t>: For keyword extraction from dream descriptions, aiding in AI art generation and mood analysis.</a:t>
            </a:r>
            <a:endParaRPr sz="1100">
              <a:solidFill>
                <a:schemeClr val="accent4"/>
              </a:solidFill>
            </a:endParaRPr>
          </a:p>
          <a:p>
            <a:pPr indent="0" lvl="0" marL="0" rtl="0" algn="l">
              <a:lnSpc>
                <a:spcPct val="115000"/>
              </a:lnSpc>
              <a:spcBef>
                <a:spcPts val="1200"/>
              </a:spcBef>
              <a:spcAft>
                <a:spcPts val="0"/>
              </a:spcAft>
              <a:buNone/>
            </a:pPr>
            <a:r>
              <a:rPr b="1" lang="en" sz="1100">
                <a:solidFill>
                  <a:schemeClr val="accent4"/>
                </a:solidFill>
              </a:rPr>
              <a:t>AI Art Generation API</a:t>
            </a:r>
            <a:r>
              <a:rPr lang="en" sz="1100">
                <a:solidFill>
                  <a:schemeClr val="accent4"/>
                </a:solidFill>
              </a:rPr>
              <a:t>: To transform dream descriptions into creative images, allowing users to visualize and engage with their dreams in a unique way.</a:t>
            </a:r>
            <a:endParaRPr sz="1100">
              <a:solidFill>
                <a:schemeClr val="accent4"/>
              </a:solidFill>
            </a:endParaRPr>
          </a:p>
          <a:p>
            <a:pPr indent="0" lvl="0" marL="457200" rtl="0" algn="l">
              <a:lnSpc>
                <a:spcPct val="115000"/>
              </a:lnSpc>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40"/>
          <p:cNvSpPr txBox="1"/>
          <p:nvPr>
            <p:ph type="title"/>
          </p:nvPr>
        </p:nvSpPr>
        <p:spPr>
          <a:xfrm>
            <a:off x="1474500" y="1068475"/>
            <a:ext cx="6949500" cy="1737300"/>
          </a:xfrm>
          <a:prstGeom prst="rect">
            <a:avLst/>
          </a:prstGeom>
        </p:spPr>
        <p:txBody>
          <a:bodyPr anchorCtr="0" anchor="ctr" bIns="0" lIns="0" spcFirstLastPara="1" rIns="0" wrap="square" tIns="182875">
            <a:noAutofit/>
          </a:bodyPr>
          <a:lstStyle/>
          <a:p>
            <a:pPr indent="0" lvl="0" marL="0" rtl="0" algn="r">
              <a:spcBef>
                <a:spcPts val="0"/>
              </a:spcBef>
              <a:spcAft>
                <a:spcPts val="0"/>
              </a:spcAft>
              <a:buNone/>
            </a:pPr>
            <a:r>
              <a:rPr lang="en" sz="7500">
                <a:solidFill>
                  <a:schemeClr val="accent1"/>
                </a:solidFill>
              </a:rPr>
              <a:t>Thanks</a:t>
            </a:r>
            <a:endParaRPr sz="7500">
              <a:solidFill>
                <a:schemeClr val="accent1"/>
              </a:solidFill>
            </a:endParaRPr>
          </a:p>
        </p:txBody>
      </p:sp>
      <p:grpSp>
        <p:nvGrpSpPr>
          <p:cNvPr id="1482" name="Google Shape;1482;p40"/>
          <p:cNvGrpSpPr/>
          <p:nvPr/>
        </p:nvGrpSpPr>
        <p:grpSpPr>
          <a:xfrm rot="-663942">
            <a:off x="414387" y="2196573"/>
            <a:ext cx="2803131" cy="3308871"/>
            <a:chOff x="3631738" y="2944123"/>
            <a:chExt cx="1880521" cy="2219804"/>
          </a:xfrm>
        </p:grpSpPr>
        <p:sp>
          <p:nvSpPr>
            <p:cNvPr id="1483" name="Google Shape;1483;p40"/>
            <p:cNvSpPr/>
            <p:nvPr/>
          </p:nvSpPr>
          <p:spPr>
            <a:xfrm>
              <a:off x="3680014" y="2945294"/>
              <a:ext cx="1774900" cy="2218634"/>
            </a:xfrm>
            <a:custGeom>
              <a:rect b="b" l="l" r="r" t="t"/>
              <a:pathLst>
                <a:path extrusionOk="0" h="60664" w="48531">
                  <a:moveTo>
                    <a:pt x="0" y="1"/>
                  </a:moveTo>
                  <a:lnTo>
                    <a:pt x="0" y="60664"/>
                  </a:lnTo>
                  <a:lnTo>
                    <a:pt x="48531" y="60664"/>
                  </a:lnTo>
                  <a:lnTo>
                    <a:pt x="4853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0"/>
            <p:cNvSpPr/>
            <p:nvPr/>
          </p:nvSpPr>
          <p:spPr>
            <a:xfrm>
              <a:off x="3680014" y="2945294"/>
              <a:ext cx="1774900" cy="2218634"/>
            </a:xfrm>
            <a:custGeom>
              <a:rect b="b" l="l" r="r" t="t"/>
              <a:pathLst>
                <a:path extrusionOk="0" h="60664" w="48531">
                  <a:moveTo>
                    <a:pt x="0" y="1"/>
                  </a:moveTo>
                  <a:lnTo>
                    <a:pt x="0" y="60664"/>
                  </a:lnTo>
                  <a:lnTo>
                    <a:pt x="48531" y="60664"/>
                  </a:lnTo>
                  <a:lnTo>
                    <a:pt x="48531" y="29515"/>
                  </a:lnTo>
                  <a:cubicBezTo>
                    <a:pt x="45152" y="27961"/>
                    <a:pt x="40390" y="27207"/>
                    <a:pt x="33835" y="27207"/>
                  </a:cubicBezTo>
                  <a:cubicBezTo>
                    <a:pt x="31332" y="27207"/>
                    <a:pt x="28567" y="27317"/>
                    <a:pt x="25519" y="27534"/>
                  </a:cubicBezTo>
                  <a:cubicBezTo>
                    <a:pt x="25129" y="27562"/>
                    <a:pt x="24747" y="27576"/>
                    <a:pt x="24373" y="27576"/>
                  </a:cubicBezTo>
                  <a:cubicBezTo>
                    <a:pt x="9673" y="27576"/>
                    <a:pt x="7185" y="6488"/>
                    <a:pt x="6767"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0"/>
            <p:cNvSpPr/>
            <p:nvPr/>
          </p:nvSpPr>
          <p:spPr>
            <a:xfrm>
              <a:off x="3802205" y="2944123"/>
              <a:ext cx="30355" cy="1626160"/>
            </a:xfrm>
            <a:custGeom>
              <a:rect b="b" l="l" r="r" t="t"/>
              <a:pathLst>
                <a:path extrusionOk="0" fill="none" h="44464" w="830">
                  <a:moveTo>
                    <a:pt x="553" y="1"/>
                  </a:moveTo>
                  <a:cubicBezTo>
                    <a:pt x="553" y="1"/>
                    <a:pt x="275" y="7490"/>
                    <a:pt x="553" y="10524"/>
                  </a:cubicBezTo>
                  <a:cubicBezTo>
                    <a:pt x="830" y="13559"/>
                    <a:pt x="92" y="22943"/>
                    <a:pt x="92" y="26260"/>
                  </a:cubicBezTo>
                  <a:cubicBezTo>
                    <a:pt x="92" y="29579"/>
                    <a:pt x="0"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0"/>
            <p:cNvSpPr/>
            <p:nvPr/>
          </p:nvSpPr>
          <p:spPr>
            <a:xfrm>
              <a:off x="3943596" y="2944123"/>
              <a:ext cx="30392" cy="1626160"/>
            </a:xfrm>
            <a:custGeom>
              <a:rect b="b" l="l" r="r" t="t"/>
              <a:pathLst>
                <a:path extrusionOk="0" fill="none" h="44464" w="831">
                  <a:moveTo>
                    <a:pt x="552" y="1"/>
                  </a:moveTo>
                  <a:cubicBezTo>
                    <a:pt x="552" y="1"/>
                    <a:pt x="276" y="7490"/>
                    <a:pt x="552" y="10524"/>
                  </a:cubicBezTo>
                  <a:cubicBezTo>
                    <a:pt x="830" y="13559"/>
                    <a:pt x="92" y="22943"/>
                    <a:pt x="92" y="26260"/>
                  </a:cubicBezTo>
                  <a:cubicBezTo>
                    <a:pt x="92" y="29579"/>
                    <a:pt x="0"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0"/>
            <p:cNvSpPr/>
            <p:nvPr/>
          </p:nvSpPr>
          <p:spPr>
            <a:xfrm>
              <a:off x="4084988" y="2944123"/>
              <a:ext cx="30355" cy="1626160"/>
            </a:xfrm>
            <a:custGeom>
              <a:rect b="b" l="l" r="r" t="t"/>
              <a:pathLst>
                <a:path extrusionOk="0" fill="none" h="44464" w="830">
                  <a:moveTo>
                    <a:pt x="553" y="1"/>
                  </a:moveTo>
                  <a:cubicBezTo>
                    <a:pt x="553" y="1"/>
                    <a:pt x="276" y="7490"/>
                    <a:pt x="553" y="10524"/>
                  </a:cubicBezTo>
                  <a:cubicBezTo>
                    <a:pt x="829" y="13559"/>
                    <a:pt x="92" y="22943"/>
                    <a:pt x="92" y="26260"/>
                  </a:cubicBezTo>
                  <a:cubicBezTo>
                    <a:pt x="92" y="29579"/>
                    <a:pt x="1"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0"/>
            <p:cNvSpPr/>
            <p:nvPr/>
          </p:nvSpPr>
          <p:spPr>
            <a:xfrm>
              <a:off x="4226380" y="2944123"/>
              <a:ext cx="30355" cy="1626160"/>
            </a:xfrm>
            <a:custGeom>
              <a:rect b="b" l="l" r="r" t="t"/>
              <a:pathLst>
                <a:path extrusionOk="0" fill="none" h="44464" w="830">
                  <a:moveTo>
                    <a:pt x="553" y="1"/>
                  </a:moveTo>
                  <a:cubicBezTo>
                    <a:pt x="553" y="1"/>
                    <a:pt x="276" y="7490"/>
                    <a:pt x="553" y="10524"/>
                  </a:cubicBezTo>
                  <a:cubicBezTo>
                    <a:pt x="830" y="13559"/>
                    <a:pt x="93" y="22943"/>
                    <a:pt x="93" y="26260"/>
                  </a:cubicBezTo>
                  <a:cubicBezTo>
                    <a:pt x="93" y="29579"/>
                    <a:pt x="1"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0"/>
            <p:cNvSpPr/>
            <p:nvPr/>
          </p:nvSpPr>
          <p:spPr>
            <a:xfrm>
              <a:off x="4367844" y="2944123"/>
              <a:ext cx="30355" cy="1626160"/>
            </a:xfrm>
            <a:custGeom>
              <a:rect b="b" l="l" r="r" t="t"/>
              <a:pathLst>
                <a:path extrusionOk="0" fill="none" h="44464" w="830">
                  <a:moveTo>
                    <a:pt x="552" y="1"/>
                  </a:moveTo>
                  <a:cubicBezTo>
                    <a:pt x="552" y="1"/>
                    <a:pt x="276" y="7490"/>
                    <a:pt x="552" y="10524"/>
                  </a:cubicBezTo>
                  <a:cubicBezTo>
                    <a:pt x="829" y="13559"/>
                    <a:pt x="92" y="22943"/>
                    <a:pt x="92" y="26260"/>
                  </a:cubicBezTo>
                  <a:cubicBezTo>
                    <a:pt x="92" y="29579"/>
                    <a:pt x="0"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0"/>
            <p:cNvSpPr/>
            <p:nvPr/>
          </p:nvSpPr>
          <p:spPr>
            <a:xfrm>
              <a:off x="4509199" y="2944123"/>
              <a:ext cx="30392" cy="1626160"/>
            </a:xfrm>
            <a:custGeom>
              <a:rect b="b" l="l" r="r" t="t"/>
              <a:pathLst>
                <a:path extrusionOk="0" fill="none" h="44464" w="831">
                  <a:moveTo>
                    <a:pt x="554" y="1"/>
                  </a:moveTo>
                  <a:cubicBezTo>
                    <a:pt x="554" y="1"/>
                    <a:pt x="276" y="7490"/>
                    <a:pt x="554" y="10524"/>
                  </a:cubicBezTo>
                  <a:cubicBezTo>
                    <a:pt x="830" y="13559"/>
                    <a:pt x="92" y="22943"/>
                    <a:pt x="92" y="26260"/>
                  </a:cubicBezTo>
                  <a:cubicBezTo>
                    <a:pt x="92" y="29579"/>
                    <a:pt x="1" y="42473"/>
                    <a:pt x="462"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0"/>
            <p:cNvSpPr/>
            <p:nvPr/>
          </p:nvSpPr>
          <p:spPr>
            <a:xfrm>
              <a:off x="4650591" y="2944123"/>
              <a:ext cx="30392" cy="1626160"/>
            </a:xfrm>
            <a:custGeom>
              <a:rect b="b" l="l" r="r" t="t"/>
              <a:pathLst>
                <a:path extrusionOk="0" fill="none" h="44464" w="831">
                  <a:moveTo>
                    <a:pt x="553" y="1"/>
                  </a:moveTo>
                  <a:cubicBezTo>
                    <a:pt x="553" y="1"/>
                    <a:pt x="276" y="7490"/>
                    <a:pt x="553" y="10524"/>
                  </a:cubicBezTo>
                  <a:cubicBezTo>
                    <a:pt x="831" y="13559"/>
                    <a:pt x="93" y="22943"/>
                    <a:pt x="93" y="26260"/>
                  </a:cubicBezTo>
                  <a:cubicBezTo>
                    <a:pt x="93" y="29579"/>
                    <a:pt x="1"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0"/>
            <p:cNvSpPr/>
            <p:nvPr/>
          </p:nvSpPr>
          <p:spPr>
            <a:xfrm>
              <a:off x="4792019" y="2944123"/>
              <a:ext cx="30319" cy="1626160"/>
            </a:xfrm>
            <a:custGeom>
              <a:rect b="b" l="l" r="r" t="t"/>
              <a:pathLst>
                <a:path extrusionOk="0" fill="none" h="44464" w="829">
                  <a:moveTo>
                    <a:pt x="552" y="1"/>
                  </a:moveTo>
                  <a:cubicBezTo>
                    <a:pt x="552" y="1"/>
                    <a:pt x="276" y="7490"/>
                    <a:pt x="552" y="10524"/>
                  </a:cubicBezTo>
                  <a:cubicBezTo>
                    <a:pt x="829" y="13559"/>
                    <a:pt x="92" y="22943"/>
                    <a:pt x="92" y="26260"/>
                  </a:cubicBezTo>
                  <a:cubicBezTo>
                    <a:pt x="92" y="29579"/>
                    <a:pt x="0" y="42473"/>
                    <a:pt x="460"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0"/>
            <p:cNvSpPr/>
            <p:nvPr/>
          </p:nvSpPr>
          <p:spPr>
            <a:xfrm>
              <a:off x="4933411" y="2944123"/>
              <a:ext cx="30355" cy="1626160"/>
            </a:xfrm>
            <a:custGeom>
              <a:rect b="b" l="l" r="r" t="t"/>
              <a:pathLst>
                <a:path extrusionOk="0" fill="none" h="44464" w="830">
                  <a:moveTo>
                    <a:pt x="553" y="1"/>
                  </a:moveTo>
                  <a:cubicBezTo>
                    <a:pt x="553" y="1"/>
                    <a:pt x="276" y="7490"/>
                    <a:pt x="553" y="10524"/>
                  </a:cubicBezTo>
                  <a:cubicBezTo>
                    <a:pt x="829" y="13559"/>
                    <a:pt x="92" y="22943"/>
                    <a:pt x="92" y="26260"/>
                  </a:cubicBezTo>
                  <a:cubicBezTo>
                    <a:pt x="92" y="29579"/>
                    <a:pt x="1"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0"/>
            <p:cNvSpPr/>
            <p:nvPr/>
          </p:nvSpPr>
          <p:spPr>
            <a:xfrm>
              <a:off x="5074766" y="2944123"/>
              <a:ext cx="30392" cy="1626160"/>
            </a:xfrm>
            <a:custGeom>
              <a:rect b="b" l="l" r="r" t="t"/>
              <a:pathLst>
                <a:path extrusionOk="0" fill="none" h="44464" w="831">
                  <a:moveTo>
                    <a:pt x="554" y="1"/>
                  </a:moveTo>
                  <a:cubicBezTo>
                    <a:pt x="554" y="1"/>
                    <a:pt x="276" y="7490"/>
                    <a:pt x="554" y="10524"/>
                  </a:cubicBezTo>
                  <a:cubicBezTo>
                    <a:pt x="830" y="13559"/>
                    <a:pt x="92" y="22943"/>
                    <a:pt x="92" y="26260"/>
                  </a:cubicBezTo>
                  <a:cubicBezTo>
                    <a:pt x="92" y="29579"/>
                    <a:pt x="1" y="42473"/>
                    <a:pt x="462"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0"/>
            <p:cNvSpPr/>
            <p:nvPr/>
          </p:nvSpPr>
          <p:spPr>
            <a:xfrm>
              <a:off x="5216231" y="2944123"/>
              <a:ext cx="30355" cy="1626160"/>
            </a:xfrm>
            <a:custGeom>
              <a:rect b="b" l="l" r="r" t="t"/>
              <a:pathLst>
                <a:path extrusionOk="0" fill="none" h="44464" w="830">
                  <a:moveTo>
                    <a:pt x="553" y="1"/>
                  </a:moveTo>
                  <a:cubicBezTo>
                    <a:pt x="553" y="1"/>
                    <a:pt x="276" y="7490"/>
                    <a:pt x="553" y="10524"/>
                  </a:cubicBezTo>
                  <a:cubicBezTo>
                    <a:pt x="830" y="13559"/>
                    <a:pt x="92" y="22943"/>
                    <a:pt x="92" y="26260"/>
                  </a:cubicBezTo>
                  <a:cubicBezTo>
                    <a:pt x="92" y="29579"/>
                    <a:pt x="0"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0"/>
            <p:cNvSpPr/>
            <p:nvPr/>
          </p:nvSpPr>
          <p:spPr>
            <a:xfrm>
              <a:off x="5357622" y="2944123"/>
              <a:ext cx="30392" cy="1626160"/>
            </a:xfrm>
            <a:custGeom>
              <a:rect b="b" l="l" r="r" t="t"/>
              <a:pathLst>
                <a:path extrusionOk="0" fill="none" h="44464" w="831">
                  <a:moveTo>
                    <a:pt x="552" y="1"/>
                  </a:moveTo>
                  <a:cubicBezTo>
                    <a:pt x="552" y="1"/>
                    <a:pt x="276" y="7490"/>
                    <a:pt x="552" y="10524"/>
                  </a:cubicBezTo>
                  <a:cubicBezTo>
                    <a:pt x="830" y="13559"/>
                    <a:pt x="92" y="22943"/>
                    <a:pt x="92" y="26260"/>
                  </a:cubicBezTo>
                  <a:cubicBezTo>
                    <a:pt x="92" y="29579"/>
                    <a:pt x="0" y="42473"/>
                    <a:pt x="461" y="44464"/>
                  </a:cubicBezTo>
                </a:path>
              </a:pathLst>
            </a:custGeom>
            <a:noFill/>
            <a:ln cap="flat" cmpd="sng" w="3075">
              <a:solidFill>
                <a:srgbClr val="FFFFFF"/>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0"/>
            <p:cNvSpPr/>
            <p:nvPr/>
          </p:nvSpPr>
          <p:spPr>
            <a:xfrm>
              <a:off x="3988728" y="3061853"/>
              <a:ext cx="1219473" cy="712798"/>
            </a:xfrm>
            <a:custGeom>
              <a:rect b="b" l="l" r="r" t="t"/>
              <a:pathLst>
                <a:path extrusionOk="0" h="19490" w="33344">
                  <a:moveTo>
                    <a:pt x="31340" y="0"/>
                  </a:moveTo>
                  <a:cubicBezTo>
                    <a:pt x="31257" y="0"/>
                    <a:pt x="31174" y="20"/>
                    <a:pt x="31092" y="64"/>
                  </a:cubicBezTo>
                  <a:cubicBezTo>
                    <a:pt x="30906" y="162"/>
                    <a:pt x="30789" y="350"/>
                    <a:pt x="30662" y="516"/>
                  </a:cubicBezTo>
                  <a:cubicBezTo>
                    <a:pt x="29778" y="1666"/>
                    <a:pt x="28269" y="1923"/>
                    <a:pt x="26760" y="1923"/>
                  </a:cubicBezTo>
                  <a:cubicBezTo>
                    <a:pt x="26288" y="1923"/>
                    <a:pt x="25815" y="1898"/>
                    <a:pt x="25361" y="1867"/>
                  </a:cubicBezTo>
                  <a:cubicBezTo>
                    <a:pt x="22588" y="1679"/>
                    <a:pt x="19809" y="1585"/>
                    <a:pt x="17029" y="1585"/>
                  </a:cubicBezTo>
                  <a:cubicBezTo>
                    <a:pt x="12096" y="1585"/>
                    <a:pt x="7161" y="1880"/>
                    <a:pt x="2263" y="2469"/>
                  </a:cubicBezTo>
                  <a:cubicBezTo>
                    <a:pt x="2070" y="1859"/>
                    <a:pt x="1622" y="1172"/>
                    <a:pt x="1019" y="1172"/>
                  </a:cubicBezTo>
                  <a:cubicBezTo>
                    <a:pt x="968" y="1172"/>
                    <a:pt x="915" y="1177"/>
                    <a:pt x="861" y="1187"/>
                  </a:cubicBezTo>
                  <a:cubicBezTo>
                    <a:pt x="226" y="1310"/>
                    <a:pt x="0" y="2189"/>
                    <a:pt x="304" y="2760"/>
                  </a:cubicBezTo>
                  <a:cubicBezTo>
                    <a:pt x="609" y="3331"/>
                    <a:pt x="1234" y="3645"/>
                    <a:pt x="1645" y="3856"/>
                  </a:cubicBezTo>
                  <a:cubicBezTo>
                    <a:pt x="2281" y="8138"/>
                    <a:pt x="2592" y="12471"/>
                    <a:pt x="2572" y="16802"/>
                  </a:cubicBezTo>
                  <a:cubicBezTo>
                    <a:pt x="2006" y="17021"/>
                    <a:pt x="1406" y="17265"/>
                    <a:pt x="1049" y="17757"/>
                  </a:cubicBezTo>
                  <a:cubicBezTo>
                    <a:pt x="691" y="18249"/>
                    <a:pt x="718" y="19069"/>
                    <a:pt x="1258" y="19351"/>
                  </a:cubicBezTo>
                  <a:cubicBezTo>
                    <a:pt x="1389" y="19419"/>
                    <a:pt x="1518" y="19448"/>
                    <a:pt x="1645" y="19448"/>
                  </a:cubicBezTo>
                  <a:cubicBezTo>
                    <a:pt x="2331" y="19448"/>
                    <a:pt x="2983" y="18599"/>
                    <a:pt x="3714" y="18296"/>
                  </a:cubicBezTo>
                  <a:cubicBezTo>
                    <a:pt x="4051" y="18157"/>
                    <a:pt x="4423" y="18139"/>
                    <a:pt x="4787" y="18122"/>
                  </a:cubicBezTo>
                  <a:cubicBezTo>
                    <a:pt x="7512" y="17996"/>
                    <a:pt x="10238" y="17871"/>
                    <a:pt x="12963" y="17745"/>
                  </a:cubicBezTo>
                  <a:cubicBezTo>
                    <a:pt x="16430" y="17586"/>
                    <a:pt x="19904" y="17427"/>
                    <a:pt x="23373" y="17427"/>
                  </a:cubicBezTo>
                  <a:cubicBezTo>
                    <a:pt x="25707" y="17427"/>
                    <a:pt x="28040" y="17499"/>
                    <a:pt x="30367" y="17691"/>
                  </a:cubicBezTo>
                  <a:cubicBezTo>
                    <a:pt x="30648" y="18394"/>
                    <a:pt x="31003" y="19170"/>
                    <a:pt x="31712" y="19437"/>
                  </a:cubicBezTo>
                  <a:cubicBezTo>
                    <a:pt x="31810" y="19473"/>
                    <a:pt x="31912" y="19490"/>
                    <a:pt x="32016" y="19490"/>
                  </a:cubicBezTo>
                  <a:cubicBezTo>
                    <a:pt x="32664" y="19490"/>
                    <a:pt x="33343" y="18835"/>
                    <a:pt x="32994" y="18283"/>
                  </a:cubicBezTo>
                  <a:cubicBezTo>
                    <a:pt x="32783" y="17951"/>
                    <a:pt x="32328" y="17852"/>
                    <a:pt x="32083" y="17542"/>
                  </a:cubicBezTo>
                  <a:cubicBezTo>
                    <a:pt x="31875" y="17279"/>
                    <a:pt x="31858" y="16918"/>
                    <a:pt x="31850" y="16583"/>
                  </a:cubicBezTo>
                  <a:cubicBezTo>
                    <a:pt x="31724" y="11835"/>
                    <a:pt x="31429" y="7094"/>
                    <a:pt x="30967" y="2367"/>
                  </a:cubicBezTo>
                  <a:cubicBezTo>
                    <a:pt x="31452" y="2031"/>
                    <a:pt x="31973" y="1637"/>
                    <a:pt x="32094" y="1059"/>
                  </a:cubicBezTo>
                  <a:cubicBezTo>
                    <a:pt x="32196" y="572"/>
                    <a:pt x="31783" y="0"/>
                    <a:pt x="313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0"/>
            <p:cNvSpPr/>
            <p:nvPr/>
          </p:nvSpPr>
          <p:spPr>
            <a:xfrm>
              <a:off x="4276521" y="3124649"/>
              <a:ext cx="846507" cy="587647"/>
            </a:xfrm>
            <a:custGeom>
              <a:rect b="b" l="l" r="r" t="t"/>
              <a:pathLst>
                <a:path extrusionOk="0" h="16068" w="23146">
                  <a:moveTo>
                    <a:pt x="14834" y="1"/>
                  </a:moveTo>
                  <a:lnTo>
                    <a:pt x="14834" y="1"/>
                  </a:lnTo>
                  <a:cubicBezTo>
                    <a:pt x="14801" y="121"/>
                    <a:pt x="14818" y="254"/>
                    <a:pt x="14840" y="379"/>
                  </a:cubicBezTo>
                  <a:cubicBezTo>
                    <a:pt x="14969" y="1134"/>
                    <a:pt x="15222" y="1869"/>
                    <a:pt x="15587" y="2542"/>
                  </a:cubicBezTo>
                  <a:cubicBezTo>
                    <a:pt x="15265" y="2363"/>
                    <a:pt x="14940" y="2182"/>
                    <a:pt x="14617" y="2003"/>
                  </a:cubicBezTo>
                  <a:cubicBezTo>
                    <a:pt x="14510" y="1943"/>
                    <a:pt x="14398" y="1883"/>
                    <a:pt x="14274" y="1872"/>
                  </a:cubicBezTo>
                  <a:cubicBezTo>
                    <a:pt x="14267" y="1872"/>
                    <a:pt x="14259" y="1872"/>
                    <a:pt x="14251" y="1872"/>
                  </a:cubicBezTo>
                  <a:cubicBezTo>
                    <a:pt x="14135" y="1872"/>
                    <a:pt x="14012" y="1929"/>
                    <a:pt x="13974" y="2038"/>
                  </a:cubicBezTo>
                  <a:cubicBezTo>
                    <a:pt x="13918" y="2188"/>
                    <a:pt x="14040" y="2340"/>
                    <a:pt x="14153" y="2454"/>
                  </a:cubicBezTo>
                  <a:cubicBezTo>
                    <a:pt x="14530" y="2836"/>
                    <a:pt x="14909" y="3221"/>
                    <a:pt x="15285" y="3604"/>
                  </a:cubicBezTo>
                  <a:cubicBezTo>
                    <a:pt x="15402" y="3722"/>
                    <a:pt x="15519" y="3840"/>
                    <a:pt x="15616" y="3976"/>
                  </a:cubicBezTo>
                  <a:cubicBezTo>
                    <a:pt x="15885" y="4355"/>
                    <a:pt x="15972" y="4827"/>
                    <a:pt x="16043" y="5290"/>
                  </a:cubicBezTo>
                  <a:cubicBezTo>
                    <a:pt x="15752" y="5363"/>
                    <a:pt x="15462" y="5434"/>
                    <a:pt x="15173" y="5499"/>
                  </a:cubicBezTo>
                  <a:cubicBezTo>
                    <a:pt x="15438" y="6262"/>
                    <a:pt x="15687" y="7037"/>
                    <a:pt x="15897" y="7820"/>
                  </a:cubicBezTo>
                  <a:cubicBezTo>
                    <a:pt x="15861" y="7808"/>
                    <a:pt x="15824" y="7799"/>
                    <a:pt x="15787" y="7793"/>
                  </a:cubicBezTo>
                  <a:cubicBezTo>
                    <a:pt x="15756" y="7788"/>
                    <a:pt x="15724" y="7787"/>
                    <a:pt x="15692" y="7787"/>
                  </a:cubicBezTo>
                  <a:cubicBezTo>
                    <a:pt x="15674" y="7787"/>
                    <a:pt x="15656" y="7787"/>
                    <a:pt x="15638" y="7788"/>
                  </a:cubicBezTo>
                  <a:cubicBezTo>
                    <a:pt x="15577" y="7590"/>
                    <a:pt x="15485" y="7401"/>
                    <a:pt x="15369" y="7228"/>
                  </a:cubicBezTo>
                  <a:lnTo>
                    <a:pt x="15379" y="7218"/>
                  </a:lnTo>
                  <a:lnTo>
                    <a:pt x="15360" y="7214"/>
                  </a:lnTo>
                  <a:cubicBezTo>
                    <a:pt x="15128" y="6875"/>
                    <a:pt x="14803" y="6591"/>
                    <a:pt x="14441" y="6393"/>
                  </a:cubicBezTo>
                  <a:cubicBezTo>
                    <a:pt x="13969" y="6136"/>
                    <a:pt x="13441" y="6008"/>
                    <a:pt x="12903" y="5952"/>
                  </a:cubicBezTo>
                  <a:lnTo>
                    <a:pt x="13147" y="5714"/>
                  </a:lnTo>
                  <a:lnTo>
                    <a:pt x="12654" y="5642"/>
                  </a:lnTo>
                  <a:lnTo>
                    <a:pt x="12432" y="5195"/>
                  </a:lnTo>
                  <a:lnTo>
                    <a:pt x="12212" y="5642"/>
                  </a:lnTo>
                  <a:lnTo>
                    <a:pt x="11719" y="5714"/>
                  </a:lnTo>
                  <a:lnTo>
                    <a:pt x="11927" y="5918"/>
                  </a:lnTo>
                  <a:cubicBezTo>
                    <a:pt x="10813" y="5945"/>
                    <a:pt x="9704" y="6184"/>
                    <a:pt x="8674" y="6610"/>
                  </a:cubicBezTo>
                  <a:lnTo>
                    <a:pt x="8496" y="6248"/>
                  </a:lnTo>
                  <a:lnTo>
                    <a:pt x="8276" y="6696"/>
                  </a:lnTo>
                  <a:lnTo>
                    <a:pt x="7782" y="6767"/>
                  </a:lnTo>
                  <a:lnTo>
                    <a:pt x="7961" y="6942"/>
                  </a:lnTo>
                  <a:cubicBezTo>
                    <a:pt x="7742" y="7057"/>
                    <a:pt x="7526" y="7179"/>
                    <a:pt x="7315" y="7311"/>
                  </a:cubicBezTo>
                  <a:cubicBezTo>
                    <a:pt x="6267" y="7974"/>
                    <a:pt x="5376" y="8837"/>
                    <a:pt x="4508" y="9728"/>
                  </a:cubicBezTo>
                  <a:lnTo>
                    <a:pt x="4469" y="9651"/>
                  </a:lnTo>
                  <a:lnTo>
                    <a:pt x="4376" y="9839"/>
                  </a:lnTo>
                  <a:lnTo>
                    <a:pt x="4168" y="9869"/>
                  </a:lnTo>
                  <a:lnTo>
                    <a:pt x="4272" y="9971"/>
                  </a:lnTo>
                  <a:cubicBezTo>
                    <a:pt x="3728" y="10533"/>
                    <a:pt x="3188" y="11101"/>
                    <a:pt x="2619" y="11633"/>
                  </a:cubicBezTo>
                  <a:cubicBezTo>
                    <a:pt x="1844" y="12356"/>
                    <a:pt x="1009" y="13016"/>
                    <a:pt x="125" y="13601"/>
                  </a:cubicBezTo>
                  <a:cubicBezTo>
                    <a:pt x="84" y="13628"/>
                    <a:pt x="42" y="13661"/>
                    <a:pt x="28" y="13708"/>
                  </a:cubicBezTo>
                  <a:cubicBezTo>
                    <a:pt x="1" y="13809"/>
                    <a:pt x="118" y="13856"/>
                    <a:pt x="234" y="13856"/>
                  </a:cubicBezTo>
                  <a:cubicBezTo>
                    <a:pt x="272" y="13856"/>
                    <a:pt x="310" y="13851"/>
                    <a:pt x="342" y="13842"/>
                  </a:cubicBezTo>
                  <a:cubicBezTo>
                    <a:pt x="435" y="13817"/>
                    <a:pt x="527" y="13788"/>
                    <a:pt x="619" y="13758"/>
                  </a:cubicBezTo>
                  <a:lnTo>
                    <a:pt x="619" y="13758"/>
                  </a:lnTo>
                  <a:lnTo>
                    <a:pt x="613" y="13793"/>
                  </a:lnTo>
                  <a:lnTo>
                    <a:pt x="790" y="13698"/>
                  </a:lnTo>
                  <a:cubicBezTo>
                    <a:pt x="794" y="13697"/>
                    <a:pt x="797" y="13696"/>
                    <a:pt x="801" y="13695"/>
                  </a:cubicBezTo>
                  <a:lnTo>
                    <a:pt x="985" y="13790"/>
                  </a:lnTo>
                  <a:lnTo>
                    <a:pt x="985" y="13790"/>
                  </a:lnTo>
                  <a:lnTo>
                    <a:pt x="960" y="13638"/>
                  </a:lnTo>
                  <a:cubicBezTo>
                    <a:pt x="2725" y="12978"/>
                    <a:pt x="4237" y="11741"/>
                    <a:pt x="5860" y="10738"/>
                  </a:cubicBezTo>
                  <a:lnTo>
                    <a:pt x="6579" y="10315"/>
                  </a:lnTo>
                  <a:cubicBezTo>
                    <a:pt x="7066" y="10047"/>
                    <a:pt x="7566" y="9807"/>
                    <a:pt x="8089" y="9619"/>
                  </a:cubicBezTo>
                  <a:cubicBezTo>
                    <a:pt x="8330" y="9532"/>
                    <a:pt x="8583" y="9455"/>
                    <a:pt x="8840" y="9455"/>
                  </a:cubicBezTo>
                  <a:cubicBezTo>
                    <a:pt x="8863" y="9455"/>
                    <a:pt x="8887" y="9456"/>
                    <a:pt x="8910" y="9457"/>
                  </a:cubicBezTo>
                  <a:cubicBezTo>
                    <a:pt x="8953" y="9459"/>
                    <a:pt x="8995" y="9466"/>
                    <a:pt x="9037" y="9473"/>
                  </a:cubicBezTo>
                  <a:cubicBezTo>
                    <a:pt x="9102" y="9499"/>
                    <a:pt x="9169" y="9518"/>
                    <a:pt x="9236" y="9530"/>
                  </a:cubicBezTo>
                  <a:cubicBezTo>
                    <a:pt x="9272" y="9544"/>
                    <a:pt x="9309" y="9564"/>
                    <a:pt x="9343" y="9582"/>
                  </a:cubicBezTo>
                  <a:cubicBezTo>
                    <a:pt x="9345" y="9584"/>
                    <a:pt x="9349" y="9589"/>
                    <a:pt x="9351" y="9592"/>
                  </a:cubicBezTo>
                  <a:lnTo>
                    <a:pt x="9356" y="9589"/>
                  </a:lnTo>
                  <a:cubicBezTo>
                    <a:pt x="9366" y="9595"/>
                    <a:pt x="9375" y="9601"/>
                    <a:pt x="9385" y="9607"/>
                  </a:cubicBezTo>
                  <a:cubicBezTo>
                    <a:pt x="9251" y="9713"/>
                    <a:pt x="9136" y="9836"/>
                    <a:pt x="9064" y="9988"/>
                  </a:cubicBezTo>
                  <a:cubicBezTo>
                    <a:pt x="8915" y="10300"/>
                    <a:pt x="9035" y="10753"/>
                    <a:pt x="9305" y="10804"/>
                  </a:cubicBezTo>
                  <a:cubicBezTo>
                    <a:pt x="9306" y="10803"/>
                    <a:pt x="9310" y="10803"/>
                    <a:pt x="9311" y="10803"/>
                  </a:cubicBezTo>
                  <a:cubicBezTo>
                    <a:pt x="9305" y="10855"/>
                    <a:pt x="9300" y="10904"/>
                    <a:pt x="9295" y="10956"/>
                  </a:cubicBezTo>
                  <a:cubicBezTo>
                    <a:pt x="9264" y="10950"/>
                    <a:pt x="9231" y="10946"/>
                    <a:pt x="9198" y="10946"/>
                  </a:cubicBezTo>
                  <a:cubicBezTo>
                    <a:pt x="9191" y="10946"/>
                    <a:pt x="9184" y="10946"/>
                    <a:pt x="9177" y="10946"/>
                  </a:cubicBezTo>
                  <a:cubicBezTo>
                    <a:pt x="8999" y="10956"/>
                    <a:pt x="8839" y="11076"/>
                    <a:pt x="8747" y="11229"/>
                  </a:cubicBezTo>
                  <a:cubicBezTo>
                    <a:pt x="8656" y="11380"/>
                    <a:pt x="8623" y="11563"/>
                    <a:pt x="8621" y="11742"/>
                  </a:cubicBezTo>
                  <a:cubicBezTo>
                    <a:pt x="8614" y="12213"/>
                    <a:pt x="8809" y="12684"/>
                    <a:pt x="9139" y="13021"/>
                  </a:cubicBezTo>
                  <a:cubicBezTo>
                    <a:pt x="8867" y="13973"/>
                    <a:pt x="8621" y="14932"/>
                    <a:pt x="8334" y="15879"/>
                  </a:cubicBezTo>
                  <a:cubicBezTo>
                    <a:pt x="10726" y="15780"/>
                    <a:pt x="13119" y="15705"/>
                    <a:pt x="15511" y="15705"/>
                  </a:cubicBezTo>
                  <a:cubicBezTo>
                    <a:pt x="17842" y="15705"/>
                    <a:pt x="20172" y="15776"/>
                    <a:pt x="22497" y="15968"/>
                  </a:cubicBezTo>
                  <a:cubicBezTo>
                    <a:pt x="22510" y="16001"/>
                    <a:pt x="22524" y="16034"/>
                    <a:pt x="22537" y="16067"/>
                  </a:cubicBezTo>
                  <a:cubicBezTo>
                    <a:pt x="22552" y="16026"/>
                    <a:pt x="22569" y="15986"/>
                    <a:pt x="22583" y="15943"/>
                  </a:cubicBezTo>
                  <a:cubicBezTo>
                    <a:pt x="22605" y="15882"/>
                    <a:pt x="22627" y="15820"/>
                    <a:pt x="22646" y="15758"/>
                  </a:cubicBezTo>
                  <a:cubicBezTo>
                    <a:pt x="22664" y="15702"/>
                    <a:pt x="22682" y="15645"/>
                    <a:pt x="22701" y="15590"/>
                  </a:cubicBezTo>
                  <a:cubicBezTo>
                    <a:pt x="22724" y="15515"/>
                    <a:pt x="22747" y="15438"/>
                    <a:pt x="22768" y="15362"/>
                  </a:cubicBezTo>
                  <a:lnTo>
                    <a:pt x="22807" y="15225"/>
                  </a:lnTo>
                  <a:cubicBezTo>
                    <a:pt x="22840" y="15102"/>
                    <a:pt x="22873" y="14977"/>
                    <a:pt x="22900" y="14851"/>
                  </a:cubicBezTo>
                  <a:cubicBezTo>
                    <a:pt x="23037" y="14239"/>
                    <a:pt x="23110" y="13618"/>
                    <a:pt x="23132" y="12993"/>
                  </a:cubicBezTo>
                  <a:cubicBezTo>
                    <a:pt x="23145" y="12577"/>
                    <a:pt x="23138" y="12158"/>
                    <a:pt x="23112" y="11741"/>
                  </a:cubicBezTo>
                  <a:cubicBezTo>
                    <a:pt x="23088" y="11331"/>
                    <a:pt x="23047" y="10913"/>
                    <a:pt x="22994" y="10499"/>
                  </a:cubicBezTo>
                  <a:cubicBezTo>
                    <a:pt x="22966" y="10290"/>
                    <a:pt x="22938" y="10083"/>
                    <a:pt x="22904" y="9877"/>
                  </a:cubicBezTo>
                  <a:cubicBezTo>
                    <a:pt x="22900" y="9847"/>
                    <a:pt x="22894" y="9817"/>
                    <a:pt x="22891" y="9786"/>
                  </a:cubicBezTo>
                  <a:cubicBezTo>
                    <a:pt x="22550" y="7642"/>
                    <a:pt x="21945" y="5509"/>
                    <a:pt x="20811" y="3721"/>
                  </a:cubicBezTo>
                  <a:cubicBezTo>
                    <a:pt x="20587" y="3813"/>
                    <a:pt x="20362" y="3902"/>
                    <a:pt x="20137" y="3988"/>
                  </a:cubicBezTo>
                  <a:lnTo>
                    <a:pt x="18699" y="206"/>
                  </a:lnTo>
                  <a:cubicBezTo>
                    <a:pt x="18487" y="202"/>
                    <a:pt x="18277" y="196"/>
                    <a:pt x="18067" y="185"/>
                  </a:cubicBezTo>
                  <a:lnTo>
                    <a:pt x="18067" y="185"/>
                  </a:lnTo>
                  <a:cubicBezTo>
                    <a:pt x="18164" y="539"/>
                    <a:pt x="18260" y="890"/>
                    <a:pt x="18355" y="1243"/>
                  </a:cubicBezTo>
                  <a:cubicBezTo>
                    <a:pt x="18131" y="899"/>
                    <a:pt x="17931" y="539"/>
                    <a:pt x="17753" y="168"/>
                  </a:cubicBezTo>
                  <a:cubicBezTo>
                    <a:pt x="17665" y="162"/>
                    <a:pt x="17578" y="157"/>
                    <a:pt x="17492" y="151"/>
                  </a:cubicBezTo>
                  <a:cubicBezTo>
                    <a:pt x="17304" y="138"/>
                    <a:pt x="17116" y="128"/>
                    <a:pt x="16930" y="116"/>
                  </a:cubicBezTo>
                  <a:lnTo>
                    <a:pt x="16930" y="116"/>
                  </a:lnTo>
                  <a:cubicBezTo>
                    <a:pt x="17056" y="539"/>
                    <a:pt x="17183" y="960"/>
                    <a:pt x="17310" y="1382"/>
                  </a:cubicBezTo>
                  <a:cubicBezTo>
                    <a:pt x="17040" y="970"/>
                    <a:pt x="16802" y="540"/>
                    <a:pt x="16591" y="96"/>
                  </a:cubicBezTo>
                  <a:cubicBezTo>
                    <a:pt x="16312" y="79"/>
                    <a:pt x="16035" y="62"/>
                    <a:pt x="15758" y="46"/>
                  </a:cubicBezTo>
                  <a:lnTo>
                    <a:pt x="15758" y="46"/>
                  </a:lnTo>
                  <a:cubicBezTo>
                    <a:pt x="15933" y="566"/>
                    <a:pt x="16109" y="1084"/>
                    <a:pt x="16284" y="1603"/>
                  </a:cubicBezTo>
                  <a:cubicBezTo>
                    <a:pt x="15991" y="1078"/>
                    <a:pt x="15701" y="555"/>
                    <a:pt x="15408" y="29"/>
                  </a:cubicBezTo>
                  <a:cubicBezTo>
                    <a:pt x="15216" y="19"/>
                    <a:pt x="15025" y="10"/>
                    <a:pt x="14834" y="1"/>
                  </a:cubicBezTo>
                  <a:close/>
                </a:path>
              </a:pathLst>
            </a:custGeom>
            <a:solidFill>
              <a:srgbClr val="222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0"/>
            <p:cNvSpPr/>
            <p:nvPr/>
          </p:nvSpPr>
          <p:spPr>
            <a:xfrm>
              <a:off x="4092924" y="3190737"/>
              <a:ext cx="41363" cy="474162"/>
            </a:xfrm>
            <a:custGeom>
              <a:rect b="b" l="l" r="r" t="t"/>
              <a:pathLst>
                <a:path extrusionOk="0" fill="none" h="12965" w="1131">
                  <a:moveTo>
                    <a:pt x="1" y="1"/>
                  </a:moveTo>
                  <a:cubicBezTo>
                    <a:pt x="862" y="4258"/>
                    <a:pt x="1131" y="8635"/>
                    <a:pt x="795" y="12964"/>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0"/>
            <p:cNvSpPr/>
            <p:nvPr/>
          </p:nvSpPr>
          <p:spPr>
            <a:xfrm>
              <a:off x="5094369" y="3169269"/>
              <a:ext cx="18945" cy="200966"/>
            </a:xfrm>
            <a:custGeom>
              <a:rect b="b" l="l" r="r" t="t"/>
              <a:pathLst>
                <a:path extrusionOk="0" fill="none" h="5495" w="518">
                  <a:moveTo>
                    <a:pt x="3" y="0"/>
                  </a:moveTo>
                  <a:cubicBezTo>
                    <a:pt x="1" y="1842"/>
                    <a:pt x="173" y="3685"/>
                    <a:pt x="517" y="5494"/>
                  </a:cubicBezTo>
                </a:path>
              </a:pathLst>
            </a:custGeom>
            <a:noFill/>
            <a:ln cap="flat" cmpd="sng" w="1525">
              <a:solidFill>
                <a:srgbClr val="777AD1"/>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0"/>
            <p:cNvSpPr/>
            <p:nvPr/>
          </p:nvSpPr>
          <p:spPr>
            <a:xfrm>
              <a:off x="5086908" y="3077433"/>
              <a:ext cx="51860" cy="57785"/>
            </a:xfrm>
            <a:custGeom>
              <a:rect b="b" l="l" r="r" t="t"/>
              <a:pathLst>
                <a:path extrusionOk="0" fill="none" h="1580" w="1418">
                  <a:moveTo>
                    <a:pt x="1418" y="0"/>
                  </a:moveTo>
                  <a:cubicBezTo>
                    <a:pt x="1184" y="689"/>
                    <a:pt x="660" y="1273"/>
                    <a:pt x="0" y="1580"/>
                  </a:cubicBezTo>
                </a:path>
              </a:pathLst>
            </a:custGeom>
            <a:noFill/>
            <a:ln cap="flat" cmpd="sng" w="1525">
              <a:solidFill>
                <a:srgbClr val="777AD1"/>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0"/>
            <p:cNvSpPr/>
            <p:nvPr/>
          </p:nvSpPr>
          <p:spPr>
            <a:xfrm>
              <a:off x="5133283" y="3716076"/>
              <a:ext cx="35329" cy="39242"/>
            </a:xfrm>
            <a:custGeom>
              <a:rect b="b" l="l" r="r" t="t"/>
              <a:pathLst>
                <a:path extrusionOk="0" fill="none" h="1073" w="966">
                  <a:moveTo>
                    <a:pt x="0" y="1"/>
                  </a:moveTo>
                  <a:cubicBezTo>
                    <a:pt x="161" y="469"/>
                    <a:pt x="518" y="865"/>
                    <a:pt x="966" y="1072"/>
                  </a:cubicBezTo>
                </a:path>
              </a:pathLst>
            </a:custGeom>
            <a:noFill/>
            <a:ln cap="flat" cmpd="sng" w="1525">
              <a:solidFill>
                <a:srgbClr val="777AD1"/>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0"/>
            <p:cNvSpPr/>
            <p:nvPr/>
          </p:nvSpPr>
          <p:spPr>
            <a:xfrm>
              <a:off x="4047171" y="3722916"/>
              <a:ext cx="56066" cy="25857"/>
            </a:xfrm>
            <a:custGeom>
              <a:rect b="b" l="l" r="r" t="t"/>
              <a:pathLst>
                <a:path extrusionOk="0" fill="none" h="707" w="1533">
                  <a:moveTo>
                    <a:pt x="1" y="706"/>
                  </a:moveTo>
                  <a:cubicBezTo>
                    <a:pt x="385" y="273"/>
                    <a:pt x="953" y="11"/>
                    <a:pt x="1533" y="1"/>
                  </a:cubicBezTo>
                </a:path>
              </a:pathLst>
            </a:custGeom>
            <a:noFill/>
            <a:ln cap="flat" cmpd="sng" w="1525">
              <a:solidFill>
                <a:srgbClr val="777AD1"/>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0"/>
            <p:cNvSpPr/>
            <p:nvPr/>
          </p:nvSpPr>
          <p:spPr>
            <a:xfrm>
              <a:off x="4021022" y="3132220"/>
              <a:ext cx="26186" cy="44436"/>
            </a:xfrm>
            <a:custGeom>
              <a:rect b="b" l="l" r="r" t="t"/>
              <a:pathLst>
                <a:path extrusionOk="0" fill="none" h="1215" w="716">
                  <a:moveTo>
                    <a:pt x="1" y="0"/>
                  </a:moveTo>
                  <a:cubicBezTo>
                    <a:pt x="420" y="253"/>
                    <a:pt x="697" y="724"/>
                    <a:pt x="716" y="1214"/>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0"/>
            <p:cNvSpPr/>
            <p:nvPr/>
          </p:nvSpPr>
          <p:spPr>
            <a:xfrm>
              <a:off x="4237022" y="3190993"/>
              <a:ext cx="30757" cy="43046"/>
            </a:xfrm>
            <a:custGeom>
              <a:rect b="b" l="l" r="r" t="t"/>
              <a:pathLst>
                <a:path extrusionOk="0" fill="none" h="1177" w="841">
                  <a:moveTo>
                    <a:pt x="840" y="1"/>
                  </a:moveTo>
                  <a:cubicBezTo>
                    <a:pt x="681" y="462"/>
                    <a:pt x="385" y="875"/>
                    <a:pt x="0" y="117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0"/>
            <p:cNvSpPr/>
            <p:nvPr/>
          </p:nvSpPr>
          <p:spPr>
            <a:xfrm>
              <a:off x="4256187" y="3206830"/>
              <a:ext cx="27173" cy="23443"/>
            </a:xfrm>
            <a:custGeom>
              <a:rect b="b" l="l" r="r" t="t"/>
              <a:pathLst>
                <a:path extrusionOk="0" fill="none" h="641" w="743">
                  <a:moveTo>
                    <a:pt x="742" y="1"/>
                  </a:moveTo>
                  <a:cubicBezTo>
                    <a:pt x="557" y="274"/>
                    <a:pt x="299" y="497"/>
                    <a:pt x="1" y="64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0"/>
            <p:cNvSpPr/>
            <p:nvPr/>
          </p:nvSpPr>
          <p:spPr>
            <a:xfrm>
              <a:off x="4505359" y="3224092"/>
              <a:ext cx="54749" cy="53615"/>
            </a:xfrm>
            <a:custGeom>
              <a:rect b="b" l="l" r="r" t="t"/>
              <a:pathLst>
                <a:path extrusionOk="0" fill="none" h="1466" w="1497">
                  <a:moveTo>
                    <a:pt x="1497" y="0"/>
                  </a:moveTo>
                  <a:cubicBezTo>
                    <a:pt x="1215" y="659"/>
                    <a:pt x="664" y="1198"/>
                    <a:pt x="0" y="146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0"/>
            <p:cNvSpPr/>
            <p:nvPr/>
          </p:nvSpPr>
          <p:spPr>
            <a:xfrm>
              <a:off x="4539116" y="3245780"/>
              <a:ext cx="30538" cy="23004"/>
            </a:xfrm>
            <a:custGeom>
              <a:rect b="b" l="l" r="r" t="t"/>
              <a:pathLst>
                <a:path extrusionOk="0" fill="none" h="629" w="835">
                  <a:moveTo>
                    <a:pt x="834" y="1"/>
                  </a:moveTo>
                  <a:cubicBezTo>
                    <a:pt x="623" y="284"/>
                    <a:pt x="330" y="504"/>
                    <a:pt x="1" y="628"/>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0"/>
            <p:cNvSpPr/>
            <p:nvPr/>
          </p:nvSpPr>
          <p:spPr>
            <a:xfrm>
              <a:off x="4512967" y="3583023"/>
              <a:ext cx="74681" cy="52006"/>
            </a:xfrm>
            <a:custGeom>
              <a:rect b="b" l="l" r="r" t="t"/>
              <a:pathLst>
                <a:path extrusionOk="0" fill="none" h="1422" w="2042">
                  <a:moveTo>
                    <a:pt x="2041" y="1"/>
                  </a:moveTo>
                  <a:cubicBezTo>
                    <a:pt x="1401" y="529"/>
                    <a:pt x="718" y="1004"/>
                    <a:pt x="1" y="142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0"/>
            <p:cNvSpPr/>
            <p:nvPr/>
          </p:nvSpPr>
          <p:spPr>
            <a:xfrm>
              <a:off x="4527559" y="3555446"/>
              <a:ext cx="48203" cy="17957"/>
            </a:xfrm>
            <a:custGeom>
              <a:rect b="b" l="l" r="r" t="t"/>
              <a:pathLst>
                <a:path extrusionOk="0" fill="none" h="491" w="1318">
                  <a:moveTo>
                    <a:pt x="1318" y="1"/>
                  </a:moveTo>
                  <a:cubicBezTo>
                    <a:pt x="887" y="187"/>
                    <a:pt x="448" y="351"/>
                    <a:pt x="0" y="49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0"/>
            <p:cNvSpPr/>
            <p:nvPr/>
          </p:nvSpPr>
          <p:spPr>
            <a:xfrm>
              <a:off x="4523792" y="3515143"/>
              <a:ext cx="55042" cy="5559"/>
            </a:xfrm>
            <a:custGeom>
              <a:rect b="b" l="l" r="r" t="t"/>
              <a:pathLst>
                <a:path extrusionOk="0" fill="none" h="152" w="1505">
                  <a:moveTo>
                    <a:pt x="1504" y="151"/>
                  </a:moveTo>
                  <a:cubicBezTo>
                    <a:pt x="1003" y="101"/>
                    <a:pt x="501" y="51"/>
                    <a:pt x="1"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0"/>
            <p:cNvSpPr/>
            <p:nvPr/>
          </p:nvSpPr>
          <p:spPr>
            <a:xfrm>
              <a:off x="5025027" y="3207265"/>
              <a:ext cx="38803" cy="12288"/>
            </a:xfrm>
            <a:custGeom>
              <a:rect b="b" l="l" r="r" t="t"/>
              <a:pathLst>
                <a:path extrusionOk="0" fill="none" h="336" w="1061">
                  <a:moveTo>
                    <a:pt x="1" y="336"/>
                  </a:moveTo>
                  <a:cubicBezTo>
                    <a:pt x="354" y="223"/>
                    <a:pt x="707" y="113"/>
                    <a:pt x="1060"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0"/>
            <p:cNvSpPr/>
            <p:nvPr/>
          </p:nvSpPr>
          <p:spPr>
            <a:xfrm>
              <a:off x="5016139" y="3172228"/>
              <a:ext cx="31782" cy="23224"/>
            </a:xfrm>
            <a:custGeom>
              <a:rect b="b" l="l" r="r" t="t"/>
              <a:pathLst>
                <a:path extrusionOk="0" fill="none" h="635" w="869">
                  <a:moveTo>
                    <a:pt x="0" y="634"/>
                  </a:moveTo>
                  <a:cubicBezTo>
                    <a:pt x="313" y="458"/>
                    <a:pt x="605" y="245"/>
                    <a:pt x="868"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0"/>
            <p:cNvSpPr/>
            <p:nvPr/>
          </p:nvSpPr>
          <p:spPr>
            <a:xfrm>
              <a:off x="5008203" y="3146920"/>
              <a:ext cx="21687" cy="30794"/>
            </a:xfrm>
            <a:custGeom>
              <a:rect b="b" l="l" r="r" t="t"/>
              <a:pathLst>
                <a:path extrusionOk="0" fill="none" h="842" w="593">
                  <a:moveTo>
                    <a:pt x="1" y="842"/>
                  </a:moveTo>
                  <a:cubicBezTo>
                    <a:pt x="149" y="531"/>
                    <a:pt x="351" y="245"/>
                    <a:pt x="593"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0"/>
            <p:cNvSpPr/>
            <p:nvPr/>
          </p:nvSpPr>
          <p:spPr>
            <a:xfrm>
              <a:off x="4791873" y="3073520"/>
              <a:ext cx="234247" cy="231431"/>
            </a:xfrm>
            <a:custGeom>
              <a:rect b="b" l="l" r="r" t="t"/>
              <a:pathLst>
                <a:path extrusionOk="0" h="6328" w="6405">
                  <a:moveTo>
                    <a:pt x="3209" y="1"/>
                  </a:moveTo>
                  <a:cubicBezTo>
                    <a:pt x="3077" y="1"/>
                    <a:pt x="2934" y="102"/>
                    <a:pt x="2885" y="234"/>
                  </a:cubicBezTo>
                  <a:cubicBezTo>
                    <a:pt x="2816" y="421"/>
                    <a:pt x="2872" y="625"/>
                    <a:pt x="2929" y="814"/>
                  </a:cubicBezTo>
                  <a:cubicBezTo>
                    <a:pt x="3082" y="1325"/>
                    <a:pt x="3237" y="1838"/>
                    <a:pt x="3391" y="2350"/>
                  </a:cubicBezTo>
                  <a:cubicBezTo>
                    <a:pt x="2996" y="1746"/>
                    <a:pt x="2661" y="1104"/>
                    <a:pt x="2394" y="433"/>
                  </a:cubicBezTo>
                  <a:cubicBezTo>
                    <a:pt x="2317" y="238"/>
                    <a:pt x="2197" y="9"/>
                    <a:pt x="1990" y="9"/>
                  </a:cubicBezTo>
                  <a:cubicBezTo>
                    <a:pt x="1988" y="9"/>
                    <a:pt x="1986" y="9"/>
                    <a:pt x="1984" y="9"/>
                  </a:cubicBezTo>
                  <a:cubicBezTo>
                    <a:pt x="1824" y="13"/>
                    <a:pt x="1704" y="168"/>
                    <a:pt x="1681" y="324"/>
                  </a:cubicBezTo>
                  <a:cubicBezTo>
                    <a:pt x="1659" y="480"/>
                    <a:pt x="1711" y="636"/>
                    <a:pt x="1761" y="788"/>
                  </a:cubicBezTo>
                  <a:cubicBezTo>
                    <a:pt x="1962" y="1381"/>
                    <a:pt x="2164" y="1977"/>
                    <a:pt x="2365" y="2570"/>
                  </a:cubicBezTo>
                  <a:cubicBezTo>
                    <a:pt x="2060" y="2019"/>
                    <a:pt x="1753" y="1471"/>
                    <a:pt x="1447" y="921"/>
                  </a:cubicBezTo>
                  <a:cubicBezTo>
                    <a:pt x="1410" y="852"/>
                    <a:pt x="1369" y="782"/>
                    <a:pt x="1301" y="744"/>
                  </a:cubicBezTo>
                  <a:cubicBezTo>
                    <a:pt x="1271" y="728"/>
                    <a:pt x="1238" y="721"/>
                    <a:pt x="1206" y="721"/>
                  </a:cubicBezTo>
                  <a:cubicBezTo>
                    <a:pt x="1097" y="721"/>
                    <a:pt x="984" y="802"/>
                    <a:pt x="938" y="906"/>
                  </a:cubicBezTo>
                  <a:cubicBezTo>
                    <a:pt x="878" y="1042"/>
                    <a:pt x="896" y="1199"/>
                    <a:pt x="922" y="1346"/>
                  </a:cubicBezTo>
                  <a:cubicBezTo>
                    <a:pt x="1051" y="2102"/>
                    <a:pt x="1306" y="2834"/>
                    <a:pt x="1669" y="3509"/>
                  </a:cubicBezTo>
                  <a:cubicBezTo>
                    <a:pt x="1347" y="3330"/>
                    <a:pt x="1022" y="3149"/>
                    <a:pt x="700" y="2970"/>
                  </a:cubicBezTo>
                  <a:cubicBezTo>
                    <a:pt x="592" y="2909"/>
                    <a:pt x="480" y="2848"/>
                    <a:pt x="357" y="2839"/>
                  </a:cubicBezTo>
                  <a:cubicBezTo>
                    <a:pt x="347" y="2838"/>
                    <a:pt x="338" y="2838"/>
                    <a:pt x="329" y="2838"/>
                  </a:cubicBezTo>
                  <a:cubicBezTo>
                    <a:pt x="215" y="2838"/>
                    <a:pt x="94" y="2896"/>
                    <a:pt x="56" y="3004"/>
                  </a:cubicBezTo>
                  <a:cubicBezTo>
                    <a:pt x="1" y="3154"/>
                    <a:pt x="124" y="3307"/>
                    <a:pt x="235" y="3419"/>
                  </a:cubicBezTo>
                  <a:cubicBezTo>
                    <a:pt x="612" y="3803"/>
                    <a:pt x="991" y="4187"/>
                    <a:pt x="1369" y="4571"/>
                  </a:cubicBezTo>
                  <a:cubicBezTo>
                    <a:pt x="1486" y="4688"/>
                    <a:pt x="1602" y="4807"/>
                    <a:pt x="1698" y="4941"/>
                  </a:cubicBezTo>
                  <a:cubicBezTo>
                    <a:pt x="1980" y="5341"/>
                    <a:pt x="2063" y="5844"/>
                    <a:pt x="2135" y="6328"/>
                  </a:cubicBezTo>
                  <a:cubicBezTo>
                    <a:pt x="3517" y="6096"/>
                    <a:pt x="4966" y="5788"/>
                    <a:pt x="6404" y="5445"/>
                  </a:cubicBezTo>
                  <a:lnTo>
                    <a:pt x="4507" y="449"/>
                  </a:lnTo>
                  <a:cubicBezTo>
                    <a:pt x="4486" y="392"/>
                    <a:pt x="4463" y="331"/>
                    <a:pt x="4416" y="292"/>
                  </a:cubicBezTo>
                  <a:cubicBezTo>
                    <a:pt x="4382" y="264"/>
                    <a:pt x="4343" y="252"/>
                    <a:pt x="4303" y="252"/>
                  </a:cubicBezTo>
                  <a:cubicBezTo>
                    <a:pt x="4201" y="252"/>
                    <a:pt x="4091" y="330"/>
                    <a:pt x="4051" y="432"/>
                  </a:cubicBezTo>
                  <a:cubicBezTo>
                    <a:pt x="3994" y="573"/>
                    <a:pt x="4035" y="733"/>
                    <a:pt x="4075" y="880"/>
                  </a:cubicBezTo>
                  <a:cubicBezTo>
                    <a:pt x="4195" y="1323"/>
                    <a:pt x="4318" y="1766"/>
                    <a:pt x="4439" y="2209"/>
                  </a:cubicBezTo>
                  <a:cubicBezTo>
                    <a:pt x="4043" y="1600"/>
                    <a:pt x="3717" y="944"/>
                    <a:pt x="3471" y="260"/>
                  </a:cubicBezTo>
                  <a:cubicBezTo>
                    <a:pt x="3444" y="185"/>
                    <a:pt x="3415" y="107"/>
                    <a:pt x="3356" y="55"/>
                  </a:cubicBezTo>
                  <a:cubicBezTo>
                    <a:pt x="3314" y="17"/>
                    <a:pt x="3262" y="1"/>
                    <a:pt x="3209" y="1"/>
                  </a:cubicBezTo>
                  <a:close/>
                </a:path>
              </a:pathLst>
            </a:custGeom>
            <a:solidFill>
              <a:srgbClr val="FAA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0"/>
            <p:cNvSpPr/>
            <p:nvPr/>
          </p:nvSpPr>
          <p:spPr>
            <a:xfrm>
              <a:off x="4869737" y="3215202"/>
              <a:ext cx="75376" cy="12691"/>
            </a:xfrm>
            <a:custGeom>
              <a:rect b="b" l="l" r="r" t="t"/>
              <a:pathLst>
                <a:path extrusionOk="0" fill="none" h="347" w="2061">
                  <a:moveTo>
                    <a:pt x="1" y="254"/>
                  </a:moveTo>
                  <a:cubicBezTo>
                    <a:pt x="660" y="1"/>
                    <a:pt x="1427" y="35"/>
                    <a:pt x="2061" y="34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0"/>
            <p:cNvSpPr/>
            <p:nvPr/>
          </p:nvSpPr>
          <p:spPr>
            <a:xfrm>
              <a:off x="4918123" y="3182944"/>
              <a:ext cx="41546" cy="36975"/>
            </a:xfrm>
            <a:custGeom>
              <a:rect b="b" l="l" r="r" t="t"/>
              <a:pathLst>
                <a:path extrusionOk="0" fill="none" h="1011" w="1136">
                  <a:moveTo>
                    <a:pt x="1136" y="0"/>
                  </a:moveTo>
                  <a:cubicBezTo>
                    <a:pt x="662" y="203"/>
                    <a:pt x="256" y="563"/>
                    <a:pt x="1" y="1010"/>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0"/>
            <p:cNvSpPr/>
            <p:nvPr/>
          </p:nvSpPr>
          <p:spPr>
            <a:xfrm>
              <a:off x="4113003" y="3244902"/>
              <a:ext cx="1020775" cy="1332080"/>
            </a:xfrm>
            <a:custGeom>
              <a:rect b="b" l="l" r="r" t="t"/>
              <a:pathLst>
                <a:path extrusionOk="0" h="36423" w="27911">
                  <a:moveTo>
                    <a:pt x="25454" y="0"/>
                  </a:moveTo>
                  <a:cubicBezTo>
                    <a:pt x="23598" y="757"/>
                    <a:pt x="21681" y="1361"/>
                    <a:pt x="19814" y="1780"/>
                  </a:cubicBezTo>
                  <a:cubicBezTo>
                    <a:pt x="20571" y="3956"/>
                    <a:pt x="21207" y="6225"/>
                    <a:pt x="21108" y="8527"/>
                  </a:cubicBezTo>
                  <a:cubicBezTo>
                    <a:pt x="21009" y="10829"/>
                    <a:pt x="20074" y="13192"/>
                    <a:pt x="18360" y="14434"/>
                  </a:cubicBezTo>
                  <a:cubicBezTo>
                    <a:pt x="16537" y="14014"/>
                    <a:pt x="14594" y="13302"/>
                    <a:pt x="12833" y="12834"/>
                  </a:cubicBezTo>
                  <a:cubicBezTo>
                    <a:pt x="10085" y="13364"/>
                    <a:pt x="7617" y="15017"/>
                    <a:pt x="5514" y="16863"/>
                  </a:cubicBezTo>
                  <a:cubicBezTo>
                    <a:pt x="4056" y="18145"/>
                    <a:pt x="2877" y="19933"/>
                    <a:pt x="2008" y="21672"/>
                  </a:cubicBezTo>
                  <a:cubicBezTo>
                    <a:pt x="1141" y="23411"/>
                    <a:pt x="912" y="25574"/>
                    <a:pt x="1930" y="27218"/>
                  </a:cubicBezTo>
                  <a:cubicBezTo>
                    <a:pt x="964" y="29860"/>
                    <a:pt x="284" y="32604"/>
                    <a:pt x="0" y="35427"/>
                  </a:cubicBezTo>
                  <a:cubicBezTo>
                    <a:pt x="1664" y="35915"/>
                    <a:pt x="3411" y="36041"/>
                    <a:pt x="5141" y="36157"/>
                  </a:cubicBezTo>
                  <a:cubicBezTo>
                    <a:pt x="7225" y="36297"/>
                    <a:pt x="9346" y="36422"/>
                    <a:pt x="11463" y="36422"/>
                  </a:cubicBezTo>
                  <a:cubicBezTo>
                    <a:pt x="15414" y="36422"/>
                    <a:pt x="19355" y="35988"/>
                    <a:pt x="23027" y="34408"/>
                  </a:cubicBezTo>
                  <a:cubicBezTo>
                    <a:pt x="23411" y="29736"/>
                    <a:pt x="23322" y="25024"/>
                    <a:pt x="22881" y="20441"/>
                  </a:cubicBezTo>
                  <a:cubicBezTo>
                    <a:pt x="24160" y="18483"/>
                    <a:pt x="25313" y="16442"/>
                    <a:pt x="26329" y="14336"/>
                  </a:cubicBezTo>
                  <a:cubicBezTo>
                    <a:pt x="26824" y="13307"/>
                    <a:pt x="27293" y="12254"/>
                    <a:pt x="27543" y="11138"/>
                  </a:cubicBezTo>
                  <a:cubicBezTo>
                    <a:pt x="27910" y="9508"/>
                    <a:pt x="27803" y="7807"/>
                    <a:pt x="27547" y="6156"/>
                  </a:cubicBezTo>
                  <a:cubicBezTo>
                    <a:pt x="27210" y="3981"/>
                    <a:pt x="26604" y="1813"/>
                    <a:pt x="254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4546979" y="4320045"/>
              <a:ext cx="170647" cy="102732"/>
            </a:xfrm>
            <a:custGeom>
              <a:rect b="b" l="l" r="r" t="t"/>
              <a:pathLst>
                <a:path extrusionOk="0" fill="none" h="2809" w="4666">
                  <a:moveTo>
                    <a:pt x="4665" y="0"/>
                  </a:moveTo>
                  <a:cubicBezTo>
                    <a:pt x="3373" y="1299"/>
                    <a:pt x="1754" y="2274"/>
                    <a:pt x="0" y="2809"/>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0"/>
            <p:cNvSpPr/>
            <p:nvPr/>
          </p:nvSpPr>
          <p:spPr>
            <a:xfrm>
              <a:off x="4592184" y="4373698"/>
              <a:ext cx="130893" cy="49007"/>
            </a:xfrm>
            <a:custGeom>
              <a:rect b="b" l="l" r="r" t="t"/>
              <a:pathLst>
                <a:path extrusionOk="0" fill="none" h="1340" w="3579">
                  <a:moveTo>
                    <a:pt x="3579" y="0"/>
                  </a:moveTo>
                  <a:cubicBezTo>
                    <a:pt x="2459" y="617"/>
                    <a:pt x="1249" y="1070"/>
                    <a:pt x="0" y="1339"/>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a:off x="4901812" y="3536279"/>
              <a:ext cx="45057" cy="93845"/>
            </a:xfrm>
            <a:custGeom>
              <a:rect b="b" l="l" r="r" t="t"/>
              <a:pathLst>
                <a:path extrusionOk="0" fill="none" h="2566" w="1232">
                  <a:moveTo>
                    <a:pt x="1232" y="1"/>
                  </a:moveTo>
                  <a:cubicBezTo>
                    <a:pt x="1232" y="343"/>
                    <a:pt x="1097" y="668"/>
                    <a:pt x="951" y="976"/>
                  </a:cubicBezTo>
                  <a:cubicBezTo>
                    <a:pt x="683" y="1534"/>
                    <a:pt x="366" y="2067"/>
                    <a:pt x="0" y="256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a:off x="4847720" y="3266843"/>
              <a:ext cx="211718" cy="63673"/>
            </a:xfrm>
            <a:custGeom>
              <a:rect b="b" l="l" r="r" t="t"/>
              <a:pathLst>
                <a:path extrusionOk="0" fill="none" h="1741" w="5789">
                  <a:moveTo>
                    <a:pt x="0" y="1740"/>
                  </a:moveTo>
                  <a:cubicBezTo>
                    <a:pt x="1870" y="980"/>
                    <a:pt x="3810" y="396"/>
                    <a:pt x="5789" y="0"/>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a:off x="5072425" y="3466719"/>
              <a:ext cx="61442" cy="232272"/>
            </a:xfrm>
            <a:custGeom>
              <a:rect b="b" l="l" r="r" t="t"/>
              <a:pathLst>
                <a:path extrusionOk="0" h="6351" w="1680">
                  <a:moveTo>
                    <a:pt x="1302" y="1"/>
                  </a:moveTo>
                  <a:cubicBezTo>
                    <a:pt x="1065" y="286"/>
                    <a:pt x="878" y="619"/>
                    <a:pt x="719" y="957"/>
                  </a:cubicBezTo>
                  <a:cubicBezTo>
                    <a:pt x="346" y="1746"/>
                    <a:pt x="84" y="2600"/>
                    <a:pt x="42" y="3473"/>
                  </a:cubicBezTo>
                  <a:cubicBezTo>
                    <a:pt x="0" y="4348"/>
                    <a:pt x="189" y="5244"/>
                    <a:pt x="658" y="5983"/>
                  </a:cubicBezTo>
                  <a:cubicBezTo>
                    <a:pt x="739" y="6112"/>
                    <a:pt x="830" y="6236"/>
                    <a:pt x="930" y="6350"/>
                  </a:cubicBezTo>
                  <a:cubicBezTo>
                    <a:pt x="1083" y="5933"/>
                    <a:pt x="1215" y="5508"/>
                    <a:pt x="1312" y="5073"/>
                  </a:cubicBezTo>
                  <a:cubicBezTo>
                    <a:pt x="1679" y="3442"/>
                    <a:pt x="1573" y="1740"/>
                    <a:pt x="1316" y="91"/>
                  </a:cubicBezTo>
                  <a:cubicBezTo>
                    <a:pt x="1311" y="60"/>
                    <a:pt x="1306" y="30"/>
                    <a:pt x="1302"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0"/>
            <p:cNvSpPr/>
            <p:nvPr/>
          </p:nvSpPr>
          <p:spPr>
            <a:xfrm>
              <a:off x="4181395" y="3722181"/>
              <a:ext cx="397250" cy="352339"/>
            </a:xfrm>
            <a:custGeom>
              <a:rect b="b" l="l" r="r" t="t"/>
              <a:pathLst>
                <a:path extrusionOk="0" fill="none" h="9634" w="10862">
                  <a:moveTo>
                    <a:pt x="1" y="9634"/>
                  </a:moveTo>
                  <a:cubicBezTo>
                    <a:pt x="2208" y="5333"/>
                    <a:pt x="6310" y="1673"/>
                    <a:pt x="10862"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a:off x="4907883" y="3723534"/>
              <a:ext cx="31050" cy="26881"/>
            </a:xfrm>
            <a:custGeom>
              <a:rect b="b" l="l" r="r" t="t"/>
              <a:pathLst>
                <a:path extrusionOk="0" fill="none" h="735" w="849">
                  <a:moveTo>
                    <a:pt x="849" y="0"/>
                  </a:moveTo>
                  <a:cubicBezTo>
                    <a:pt x="672" y="341"/>
                    <a:pt x="362" y="609"/>
                    <a:pt x="1" y="735"/>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0"/>
            <p:cNvSpPr/>
            <p:nvPr/>
          </p:nvSpPr>
          <p:spPr>
            <a:xfrm>
              <a:off x="4911613" y="3743759"/>
              <a:ext cx="26698" cy="11374"/>
            </a:xfrm>
            <a:custGeom>
              <a:rect b="b" l="l" r="r" t="t"/>
              <a:pathLst>
                <a:path extrusionOk="0" fill="none" h="311" w="730">
                  <a:moveTo>
                    <a:pt x="730" y="1"/>
                  </a:moveTo>
                  <a:cubicBezTo>
                    <a:pt x="502" y="138"/>
                    <a:pt x="258" y="243"/>
                    <a:pt x="1" y="310"/>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p:nvPr/>
          </p:nvSpPr>
          <p:spPr>
            <a:xfrm>
              <a:off x="4339756" y="4407858"/>
              <a:ext cx="15616" cy="26369"/>
            </a:xfrm>
            <a:custGeom>
              <a:rect b="b" l="l" r="r" t="t"/>
              <a:pathLst>
                <a:path extrusionOk="0" fill="none" h="721" w="427">
                  <a:moveTo>
                    <a:pt x="8" y="0"/>
                  </a:moveTo>
                  <a:cubicBezTo>
                    <a:pt x="1" y="293"/>
                    <a:pt x="169" y="581"/>
                    <a:pt x="426" y="72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4347985" y="4391217"/>
              <a:ext cx="8558" cy="27941"/>
            </a:xfrm>
            <a:custGeom>
              <a:rect b="b" l="l" r="r" t="t"/>
              <a:pathLst>
                <a:path extrusionOk="0" fill="none" h="764" w="234">
                  <a:moveTo>
                    <a:pt x="75" y="1"/>
                  </a:moveTo>
                  <a:cubicBezTo>
                    <a:pt x="1" y="260"/>
                    <a:pt x="61" y="556"/>
                    <a:pt x="234" y="764"/>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4936812" y="3329969"/>
              <a:ext cx="19091" cy="35658"/>
            </a:xfrm>
            <a:custGeom>
              <a:rect b="b" l="l" r="r" t="t"/>
              <a:pathLst>
                <a:path extrusionOk="0" fill="none" h="975" w="522">
                  <a:moveTo>
                    <a:pt x="521" y="0"/>
                  </a:moveTo>
                  <a:cubicBezTo>
                    <a:pt x="488" y="378"/>
                    <a:pt x="294" y="737"/>
                    <a:pt x="0" y="975"/>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a:off x="4954075" y="3338564"/>
              <a:ext cx="20078" cy="23992"/>
            </a:xfrm>
            <a:custGeom>
              <a:rect b="b" l="l" r="r" t="t"/>
              <a:pathLst>
                <a:path extrusionOk="0" fill="none" h="656" w="549">
                  <a:moveTo>
                    <a:pt x="549" y="1"/>
                  </a:moveTo>
                  <a:cubicBezTo>
                    <a:pt x="431" y="263"/>
                    <a:pt x="239" y="493"/>
                    <a:pt x="0" y="65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p:nvPr/>
          </p:nvSpPr>
          <p:spPr>
            <a:xfrm>
              <a:off x="4788911" y="3924654"/>
              <a:ext cx="237429" cy="243646"/>
            </a:xfrm>
            <a:custGeom>
              <a:rect b="b" l="l" r="r" t="t"/>
              <a:pathLst>
                <a:path extrusionOk="0" h="6662" w="6492">
                  <a:moveTo>
                    <a:pt x="2908" y="1"/>
                  </a:moveTo>
                  <a:cubicBezTo>
                    <a:pt x="2770" y="1"/>
                    <a:pt x="2653" y="131"/>
                    <a:pt x="2566" y="248"/>
                  </a:cubicBezTo>
                  <a:cubicBezTo>
                    <a:pt x="2248" y="682"/>
                    <a:pt x="1929" y="1116"/>
                    <a:pt x="1612" y="1550"/>
                  </a:cubicBezTo>
                  <a:cubicBezTo>
                    <a:pt x="1514" y="1684"/>
                    <a:pt x="1415" y="1819"/>
                    <a:pt x="1297" y="1935"/>
                  </a:cubicBezTo>
                  <a:cubicBezTo>
                    <a:pt x="951" y="2279"/>
                    <a:pt x="466" y="2440"/>
                    <a:pt x="0" y="2589"/>
                  </a:cubicBezTo>
                  <a:cubicBezTo>
                    <a:pt x="449" y="3917"/>
                    <a:pt x="983" y="5297"/>
                    <a:pt x="1552" y="6662"/>
                  </a:cubicBezTo>
                  <a:cubicBezTo>
                    <a:pt x="3095" y="5771"/>
                    <a:pt x="4638" y="4882"/>
                    <a:pt x="6181" y="3991"/>
                  </a:cubicBezTo>
                  <a:cubicBezTo>
                    <a:pt x="6234" y="3960"/>
                    <a:pt x="6289" y="3928"/>
                    <a:pt x="6320" y="3874"/>
                  </a:cubicBezTo>
                  <a:cubicBezTo>
                    <a:pt x="6398" y="3742"/>
                    <a:pt x="6273" y="3568"/>
                    <a:pt x="6124" y="3536"/>
                  </a:cubicBezTo>
                  <a:cubicBezTo>
                    <a:pt x="6097" y="3530"/>
                    <a:pt x="6071" y="3528"/>
                    <a:pt x="6044" y="3528"/>
                  </a:cubicBezTo>
                  <a:cubicBezTo>
                    <a:pt x="5921" y="3528"/>
                    <a:pt x="5800" y="3580"/>
                    <a:pt x="5686" y="3632"/>
                  </a:cubicBezTo>
                  <a:cubicBezTo>
                    <a:pt x="5267" y="3823"/>
                    <a:pt x="4849" y="4012"/>
                    <a:pt x="4430" y="4204"/>
                  </a:cubicBezTo>
                  <a:cubicBezTo>
                    <a:pt x="4968" y="3714"/>
                    <a:pt x="5563" y="3288"/>
                    <a:pt x="6200" y="2937"/>
                  </a:cubicBezTo>
                  <a:cubicBezTo>
                    <a:pt x="6271" y="2899"/>
                    <a:pt x="6343" y="2859"/>
                    <a:pt x="6386" y="2791"/>
                  </a:cubicBezTo>
                  <a:cubicBezTo>
                    <a:pt x="6491" y="2626"/>
                    <a:pt x="6328" y="2394"/>
                    <a:pt x="6134" y="2356"/>
                  </a:cubicBezTo>
                  <a:cubicBezTo>
                    <a:pt x="6103" y="2350"/>
                    <a:pt x="6071" y="2347"/>
                    <a:pt x="6040" y="2347"/>
                  </a:cubicBezTo>
                  <a:cubicBezTo>
                    <a:pt x="5878" y="2347"/>
                    <a:pt x="5718" y="2422"/>
                    <a:pt x="5569" y="2494"/>
                  </a:cubicBezTo>
                  <a:lnTo>
                    <a:pt x="4127" y="3195"/>
                  </a:lnTo>
                  <a:cubicBezTo>
                    <a:pt x="4660" y="2708"/>
                    <a:pt x="5241" y="2277"/>
                    <a:pt x="5860" y="1905"/>
                  </a:cubicBezTo>
                  <a:cubicBezTo>
                    <a:pt x="6041" y="1796"/>
                    <a:pt x="6251" y="1639"/>
                    <a:pt x="6213" y="1432"/>
                  </a:cubicBezTo>
                  <a:cubicBezTo>
                    <a:pt x="6185" y="1277"/>
                    <a:pt x="6014" y="1183"/>
                    <a:pt x="5859" y="1183"/>
                  </a:cubicBezTo>
                  <a:cubicBezTo>
                    <a:pt x="5857" y="1183"/>
                    <a:pt x="5855" y="1183"/>
                    <a:pt x="5853" y="1183"/>
                  </a:cubicBezTo>
                  <a:cubicBezTo>
                    <a:pt x="5695" y="1187"/>
                    <a:pt x="5549" y="1262"/>
                    <a:pt x="5408" y="1337"/>
                  </a:cubicBezTo>
                  <a:cubicBezTo>
                    <a:pt x="4854" y="1631"/>
                    <a:pt x="4299" y="1923"/>
                    <a:pt x="3744" y="2217"/>
                  </a:cubicBezTo>
                  <a:cubicBezTo>
                    <a:pt x="4240" y="1827"/>
                    <a:pt x="4733" y="1437"/>
                    <a:pt x="5227" y="1047"/>
                  </a:cubicBezTo>
                  <a:cubicBezTo>
                    <a:pt x="5288" y="998"/>
                    <a:pt x="5350" y="947"/>
                    <a:pt x="5377" y="873"/>
                  </a:cubicBezTo>
                  <a:cubicBezTo>
                    <a:pt x="5426" y="733"/>
                    <a:pt x="5302" y="580"/>
                    <a:pt x="5159" y="541"/>
                  </a:cubicBezTo>
                  <a:cubicBezTo>
                    <a:pt x="5121" y="530"/>
                    <a:pt x="5082" y="526"/>
                    <a:pt x="5043" y="526"/>
                  </a:cubicBezTo>
                  <a:cubicBezTo>
                    <a:pt x="4935" y="526"/>
                    <a:pt x="4826" y="559"/>
                    <a:pt x="4723" y="596"/>
                  </a:cubicBezTo>
                  <a:cubicBezTo>
                    <a:pt x="3999" y="844"/>
                    <a:pt x="3315" y="1211"/>
                    <a:pt x="2708" y="1678"/>
                  </a:cubicBezTo>
                  <a:cubicBezTo>
                    <a:pt x="2834" y="1330"/>
                    <a:pt x="2959" y="982"/>
                    <a:pt x="3085" y="634"/>
                  </a:cubicBezTo>
                  <a:cubicBezTo>
                    <a:pt x="3128" y="519"/>
                    <a:pt x="3169" y="398"/>
                    <a:pt x="3160" y="275"/>
                  </a:cubicBezTo>
                  <a:cubicBezTo>
                    <a:pt x="3149" y="154"/>
                    <a:pt x="3069" y="28"/>
                    <a:pt x="2949" y="5"/>
                  </a:cubicBezTo>
                  <a:cubicBezTo>
                    <a:pt x="2935" y="2"/>
                    <a:pt x="2921" y="1"/>
                    <a:pt x="2908" y="1"/>
                  </a:cubicBezTo>
                  <a:close/>
                </a:path>
              </a:pathLst>
            </a:custGeom>
            <a:solidFill>
              <a:srgbClr val="FAA1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0"/>
            <p:cNvSpPr/>
            <p:nvPr/>
          </p:nvSpPr>
          <p:spPr>
            <a:xfrm>
              <a:off x="4471163" y="3906840"/>
              <a:ext cx="98892" cy="144754"/>
            </a:xfrm>
            <a:custGeom>
              <a:rect b="b" l="l" r="r" t="t"/>
              <a:pathLst>
                <a:path extrusionOk="0" fill="none" h="3958" w="2704">
                  <a:moveTo>
                    <a:pt x="2703" y="0"/>
                  </a:moveTo>
                  <a:cubicBezTo>
                    <a:pt x="1846" y="1349"/>
                    <a:pt x="943" y="2668"/>
                    <a:pt x="1" y="3957"/>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0"/>
            <p:cNvSpPr/>
            <p:nvPr/>
          </p:nvSpPr>
          <p:spPr>
            <a:xfrm>
              <a:off x="4177847" y="3985219"/>
              <a:ext cx="697694" cy="370297"/>
            </a:xfrm>
            <a:custGeom>
              <a:rect b="b" l="l" r="r" t="t"/>
              <a:pathLst>
                <a:path extrusionOk="0" h="10125" w="19077">
                  <a:moveTo>
                    <a:pt x="17027" y="0"/>
                  </a:moveTo>
                  <a:cubicBezTo>
                    <a:pt x="13479" y="833"/>
                    <a:pt x="10113" y="1612"/>
                    <a:pt x="6745" y="2391"/>
                  </a:cubicBezTo>
                  <a:lnTo>
                    <a:pt x="0" y="6668"/>
                  </a:lnTo>
                  <a:cubicBezTo>
                    <a:pt x="1001" y="8096"/>
                    <a:pt x="2478" y="9184"/>
                    <a:pt x="4140" y="9715"/>
                  </a:cubicBezTo>
                  <a:cubicBezTo>
                    <a:pt x="5040" y="10001"/>
                    <a:pt x="5980" y="10125"/>
                    <a:pt x="6926" y="10125"/>
                  </a:cubicBezTo>
                  <a:cubicBezTo>
                    <a:pt x="7735" y="10125"/>
                    <a:pt x="8549" y="10034"/>
                    <a:pt x="9342" y="9876"/>
                  </a:cubicBezTo>
                  <a:cubicBezTo>
                    <a:pt x="11062" y="9534"/>
                    <a:pt x="12707" y="8892"/>
                    <a:pt x="14322" y="8211"/>
                  </a:cubicBezTo>
                  <a:cubicBezTo>
                    <a:pt x="15114" y="7876"/>
                    <a:pt x="15904" y="7532"/>
                    <a:pt x="16691" y="7188"/>
                  </a:cubicBezTo>
                  <a:cubicBezTo>
                    <a:pt x="17563" y="6808"/>
                    <a:pt x="18468" y="6404"/>
                    <a:pt x="19077" y="5675"/>
                  </a:cubicBezTo>
                  <a:cubicBezTo>
                    <a:pt x="18812" y="3760"/>
                    <a:pt x="18119" y="1756"/>
                    <a:pt x="17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a:off x="4177847" y="3978194"/>
              <a:ext cx="697694" cy="374722"/>
            </a:xfrm>
            <a:custGeom>
              <a:rect b="b" l="l" r="r" t="t"/>
              <a:pathLst>
                <a:path extrusionOk="0" fill="none" h="10246" w="19077">
                  <a:moveTo>
                    <a:pt x="6745" y="2391"/>
                  </a:moveTo>
                  <a:cubicBezTo>
                    <a:pt x="10113" y="1612"/>
                    <a:pt x="13479" y="833"/>
                    <a:pt x="17027" y="0"/>
                  </a:cubicBezTo>
                  <a:cubicBezTo>
                    <a:pt x="18119" y="1756"/>
                    <a:pt x="18812" y="3760"/>
                    <a:pt x="19077" y="5675"/>
                  </a:cubicBezTo>
                  <a:cubicBezTo>
                    <a:pt x="18468" y="6404"/>
                    <a:pt x="17563" y="6808"/>
                    <a:pt x="16691" y="7188"/>
                  </a:cubicBezTo>
                  <a:cubicBezTo>
                    <a:pt x="15904" y="7532"/>
                    <a:pt x="15114" y="7876"/>
                    <a:pt x="14322" y="8211"/>
                  </a:cubicBezTo>
                  <a:cubicBezTo>
                    <a:pt x="12707" y="8892"/>
                    <a:pt x="11062" y="9534"/>
                    <a:pt x="9342" y="9876"/>
                  </a:cubicBezTo>
                  <a:cubicBezTo>
                    <a:pt x="7623" y="10217"/>
                    <a:pt x="5811" y="10246"/>
                    <a:pt x="4140" y="9715"/>
                  </a:cubicBezTo>
                  <a:cubicBezTo>
                    <a:pt x="2478" y="9184"/>
                    <a:pt x="1001" y="8096"/>
                    <a:pt x="0" y="6668"/>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a:off x="4770551" y="3984375"/>
              <a:ext cx="74352" cy="228724"/>
            </a:xfrm>
            <a:custGeom>
              <a:rect b="b" l="l" r="r" t="t"/>
              <a:pathLst>
                <a:path extrusionOk="0" fill="none" h="6254" w="2033">
                  <a:moveTo>
                    <a:pt x="1" y="1"/>
                  </a:moveTo>
                  <a:cubicBezTo>
                    <a:pt x="678" y="882"/>
                    <a:pt x="1144" y="1911"/>
                    <a:pt x="1456" y="2977"/>
                  </a:cubicBezTo>
                  <a:cubicBezTo>
                    <a:pt x="1768" y="4043"/>
                    <a:pt x="1929" y="5147"/>
                    <a:pt x="2032" y="6253"/>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a:off x="4301867" y="4178765"/>
              <a:ext cx="569909" cy="244560"/>
            </a:xfrm>
            <a:custGeom>
              <a:rect b="b" l="l" r="r" t="t"/>
              <a:pathLst>
                <a:path extrusionOk="0" fill="none" h="6687" w="15583">
                  <a:moveTo>
                    <a:pt x="0" y="3420"/>
                  </a:moveTo>
                  <a:cubicBezTo>
                    <a:pt x="0" y="3420"/>
                    <a:pt x="4524" y="6687"/>
                    <a:pt x="15583"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0"/>
            <p:cNvSpPr/>
            <p:nvPr/>
          </p:nvSpPr>
          <p:spPr>
            <a:xfrm>
              <a:off x="4151734" y="4065059"/>
              <a:ext cx="175548" cy="270234"/>
            </a:xfrm>
            <a:custGeom>
              <a:rect b="b" l="l" r="r" t="t"/>
              <a:pathLst>
                <a:path extrusionOk="0" h="7389" w="4800">
                  <a:moveTo>
                    <a:pt x="626" y="1"/>
                  </a:moveTo>
                  <a:cubicBezTo>
                    <a:pt x="632" y="7"/>
                    <a:pt x="630" y="10"/>
                    <a:pt x="622" y="10"/>
                  </a:cubicBezTo>
                  <a:cubicBezTo>
                    <a:pt x="45" y="1589"/>
                    <a:pt x="0" y="3383"/>
                    <a:pt x="873" y="4796"/>
                  </a:cubicBezTo>
                  <a:cubicBezTo>
                    <a:pt x="871" y="4798"/>
                    <a:pt x="869" y="4803"/>
                    <a:pt x="869" y="4806"/>
                  </a:cubicBezTo>
                  <a:cubicBezTo>
                    <a:pt x="1114" y="5016"/>
                    <a:pt x="1316" y="5277"/>
                    <a:pt x="1532" y="5518"/>
                  </a:cubicBezTo>
                  <a:cubicBezTo>
                    <a:pt x="2337" y="6409"/>
                    <a:pt x="3400" y="7067"/>
                    <a:pt x="4558" y="7388"/>
                  </a:cubicBezTo>
                  <a:cubicBezTo>
                    <a:pt x="4800" y="5908"/>
                    <a:pt x="4544" y="4350"/>
                    <a:pt x="3839" y="3030"/>
                  </a:cubicBezTo>
                  <a:cubicBezTo>
                    <a:pt x="3135" y="1707"/>
                    <a:pt x="1987" y="625"/>
                    <a:pt x="626"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0"/>
            <p:cNvSpPr/>
            <p:nvPr/>
          </p:nvSpPr>
          <p:spPr>
            <a:xfrm>
              <a:off x="4575507" y="3401948"/>
              <a:ext cx="339539" cy="458290"/>
            </a:xfrm>
            <a:custGeom>
              <a:rect b="b" l="l" r="r" t="t"/>
              <a:pathLst>
                <a:path extrusionOk="0" h="12531" w="9284">
                  <a:moveTo>
                    <a:pt x="5490" y="1"/>
                  </a:moveTo>
                  <a:cubicBezTo>
                    <a:pt x="4466" y="1"/>
                    <a:pt x="3452" y="352"/>
                    <a:pt x="2787" y="1115"/>
                  </a:cubicBezTo>
                  <a:cubicBezTo>
                    <a:pt x="2443" y="1508"/>
                    <a:pt x="2210" y="1984"/>
                    <a:pt x="2007" y="2466"/>
                  </a:cubicBezTo>
                  <a:cubicBezTo>
                    <a:pt x="1131" y="4535"/>
                    <a:pt x="746" y="6775"/>
                    <a:pt x="1" y="8894"/>
                  </a:cubicBezTo>
                  <a:cubicBezTo>
                    <a:pt x="1151" y="10138"/>
                    <a:pt x="2413" y="11340"/>
                    <a:pt x="3687" y="12530"/>
                  </a:cubicBezTo>
                  <a:cubicBezTo>
                    <a:pt x="4148" y="11978"/>
                    <a:pt x="4651" y="11493"/>
                    <a:pt x="5154" y="11009"/>
                  </a:cubicBezTo>
                  <a:cubicBezTo>
                    <a:pt x="5151" y="10584"/>
                    <a:pt x="5225" y="10061"/>
                    <a:pt x="5297" y="9536"/>
                  </a:cubicBezTo>
                  <a:cubicBezTo>
                    <a:pt x="5463" y="9578"/>
                    <a:pt x="5631" y="9598"/>
                    <a:pt x="5800" y="9598"/>
                  </a:cubicBezTo>
                  <a:cubicBezTo>
                    <a:pt x="6735" y="9598"/>
                    <a:pt x="7677" y="8987"/>
                    <a:pt x="8243" y="8170"/>
                  </a:cubicBezTo>
                  <a:cubicBezTo>
                    <a:pt x="8911" y="7204"/>
                    <a:pt x="9140" y="6002"/>
                    <a:pt x="9226" y="4831"/>
                  </a:cubicBezTo>
                  <a:cubicBezTo>
                    <a:pt x="9279" y="4110"/>
                    <a:pt x="9284" y="3376"/>
                    <a:pt x="9117" y="2670"/>
                  </a:cubicBezTo>
                  <a:cubicBezTo>
                    <a:pt x="8951" y="1966"/>
                    <a:pt x="8601" y="1286"/>
                    <a:pt x="8043" y="825"/>
                  </a:cubicBezTo>
                  <a:cubicBezTo>
                    <a:pt x="7689" y="533"/>
                    <a:pt x="7264" y="337"/>
                    <a:pt x="6827" y="203"/>
                  </a:cubicBezTo>
                  <a:cubicBezTo>
                    <a:pt x="6399" y="70"/>
                    <a:pt x="5943" y="1"/>
                    <a:pt x="5490" y="1"/>
                  </a:cubicBezTo>
                  <a:close/>
                </a:path>
              </a:pathLst>
            </a:custGeom>
            <a:solidFill>
              <a:srgbClr val="FCB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0"/>
            <p:cNvSpPr/>
            <p:nvPr/>
          </p:nvSpPr>
          <p:spPr>
            <a:xfrm>
              <a:off x="4597853" y="3509291"/>
              <a:ext cx="47764" cy="83532"/>
            </a:xfrm>
            <a:custGeom>
              <a:rect b="b" l="l" r="r" t="t"/>
              <a:pathLst>
                <a:path extrusionOk="0" h="2284" w="1306">
                  <a:moveTo>
                    <a:pt x="591" y="1"/>
                  </a:moveTo>
                  <a:cubicBezTo>
                    <a:pt x="582" y="1"/>
                    <a:pt x="573" y="1"/>
                    <a:pt x="564" y="1"/>
                  </a:cubicBezTo>
                  <a:cubicBezTo>
                    <a:pt x="386" y="12"/>
                    <a:pt x="226" y="132"/>
                    <a:pt x="135" y="284"/>
                  </a:cubicBezTo>
                  <a:cubicBezTo>
                    <a:pt x="43" y="436"/>
                    <a:pt x="12" y="619"/>
                    <a:pt x="8" y="798"/>
                  </a:cubicBezTo>
                  <a:cubicBezTo>
                    <a:pt x="0" y="1377"/>
                    <a:pt x="295" y="1953"/>
                    <a:pt x="770" y="2284"/>
                  </a:cubicBezTo>
                  <a:cubicBezTo>
                    <a:pt x="1001" y="1763"/>
                    <a:pt x="1185" y="1222"/>
                    <a:pt x="1305" y="754"/>
                  </a:cubicBezTo>
                  <a:cubicBezTo>
                    <a:pt x="1237" y="576"/>
                    <a:pt x="1171" y="396"/>
                    <a:pt x="1052" y="249"/>
                  </a:cubicBezTo>
                  <a:cubicBezTo>
                    <a:pt x="938" y="109"/>
                    <a:pt x="770" y="1"/>
                    <a:pt x="591" y="1"/>
                  </a:cubicBezTo>
                  <a:close/>
                </a:path>
              </a:pathLst>
            </a:custGeom>
            <a:solidFill>
              <a:srgbClr val="FCB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a:off x="4614420" y="3531747"/>
              <a:ext cx="15251" cy="24028"/>
            </a:xfrm>
            <a:custGeom>
              <a:rect b="b" l="l" r="r" t="t"/>
              <a:pathLst>
                <a:path extrusionOk="0" fill="none" h="657" w="417">
                  <a:moveTo>
                    <a:pt x="1" y="0"/>
                  </a:moveTo>
                  <a:cubicBezTo>
                    <a:pt x="13" y="271"/>
                    <a:pt x="176" y="529"/>
                    <a:pt x="416" y="657"/>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a:off x="4617858" y="3380918"/>
              <a:ext cx="331310" cy="211499"/>
            </a:xfrm>
            <a:custGeom>
              <a:rect b="b" l="l" r="r" t="t"/>
              <a:pathLst>
                <a:path extrusionOk="0" h="5783" w="9059">
                  <a:moveTo>
                    <a:pt x="3810" y="1"/>
                  </a:moveTo>
                  <a:cubicBezTo>
                    <a:pt x="3570" y="1"/>
                    <a:pt x="3330" y="21"/>
                    <a:pt x="3092" y="64"/>
                  </a:cubicBezTo>
                  <a:cubicBezTo>
                    <a:pt x="1929" y="274"/>
                    <a:pt x="863" y="1033"/>
                    <a:pt x="343" y="2093"/>
                  </a:cubicBezTo>
                  <a:cubicBezTo>
                    <a:pt x="121" y="2539"/>
                    <a:pt x="1" y="3075"/>
                    <a:pt x="155" y="3339"/>
                  </a:cubicBezTo>
                  <a:cubicBezTo>
                    <a:pt x="148" y="3414"/>
                    <a:pt x="140" y="3490"/>
                    <a:pt x="132" y="3564"/>
                  </a:cubicBezTo>
                  <a:cubicBezTo>
                    <a:pt x="297" y="3635"/>
                    <a:pt x="472" y="3716"/>
                    <a:pt x="561" y="3872"/>
                  </a:cubicBezTo>
                  <a:cubicBezTo>
                    <a:pt x="650" y="4034"/>
                    <a:pt x="620" y="4238"/>
                    <a:pt x="557" y="4411"/>
                  </a:cubicBezTo>
                  <a:cubicBezTo>
                    <a:pt x="494" y="4586"/>
                    <a:pt x="401" y="4751"/>
                    <a:pt x="369" y="4934"/>
                  </a:cubicBezTo>
                  <a:cubicBezTo>
                    <a:pt x="357" y="5012"/>
                    <a:pt x="357" y="5099"/>
                    <a:pt x="401" y="5164"/>
                  </a:cubicBezTo>
                  <a:cubicBezTo>
                    <a:pt x="445" y="5228"/>
                    <a:pt x="523" y="5258"/>
                    <a:pt x="602" y="5258"/>
                  </a:cubicBezTo>
                  <a:cubicBezTo>
                    <a:pt x="629" y="5258"/>
                    <a:pt x="656" y="5254"/>
                    <a:pt x="681" y="5248"/>
                  </a:cubicBezTo>
                  <a:cubicBezTo>
                    <a:pt x="781" y="5220"/>
                    <a:pt x="865" y="5151"/>
                    <a:pt x="942" y="5082"/>
                  </a:cubicBezTo>
                  <a:cubicBezTo>
                    <a:pt x="1358" y="4710"/>
                    <a:pt x="1698" y="4250"/>
                    <a:pt x="1976" y="3713"/>
                  </a:cubicBezTo>
                  <a:cubicBezTo>
                    <a:pt x="2186" y="3837"/>
                    <a:pt x="2430" y="3897"/>
                    <a:pt x="2674" y="3897"/>
                  </a:cubicBezTo>
                  <a:cubicBezTo>
                    <a:pt x="2823" y="3897"/>
                    <a:pt x="2973" y="3875"/>
                    <a:pt x="3115" y="3832"/>
                  </a:cubicBezTo>
                  <a:cubicBezTo>
                    <a:pt x="3491" y="3717"/>
                    <a:pt x="3817" y="3463"/>
                    <a:pt x="4047" y="3163"/>
                  </a:cubicBezTo>
                  <a:cubicBezTo>
                    <a:pt x="4147" y="3292"/>
                    <a:pt x="4252" y="3418"/>
                    <a:pt x="4361" y="3540"/>
                  </a:cubicBezTo>
                  <a:cubicBezTo>
                    <a:pt x="4371" y="3552"/>
                    <a:pt x="4382" y="3563"/>
                    <a:pt x="4397" y="3564"/>
                  </a:cubicBezTo>
                  <a:cubicBezTo>
                    <a:pt x="4398" y="3564"/>
                    <a:pt x="4400" y="3564"/>
                    <a:pt x="4401" y="3564"/>
                  </a:cubicBezTo>
                  <a:cubicBezTo>
                    <a:pt x="4418" y="3564"/>
                    <a:pt x="4431" y="3548"/>
                    <a:pt x="4442" y="3534"/>
                  </a:cubicBezTo>
                  <a:cubicBezTo>
                    <a:pt x="4534" y="3409"/>
                    <a:pt x="4587" y="3258"/>
                    <a:pt x="4614" y="3114"/>
                  </a:cubicBezTo>
                  <a:cubicBezTo>
                    <a:pt x="5252" y="3355"/>
                    <a:pt x="5939" y="3444"/>
                    <a:pt x="6620" y="3500"/>
                  </a:cubicBezTo>
                  <a:cubicBezTo>
                    <a:pt x="6721" y="3508"/>
                    <a:pt x="6823" y="3515"/>
                    <a:pt x="6926" y="3515"/>
                  </a:cubicBezTo>
                  <a:cubicBezTo>
                    <a:pt x="7130" y="3515"/>
                    <a:pt x="7335" y="3487"/>
                    <a:pt x="7525" y="3381"/>
                  </a:cubicBezTo>
                  <a:lnTo>
                    <a:pt x="7525" y="3381"/>
                  </a:lnTo>
                  <a:cubicBezTo>
                    <a:pt x="7464" y="3634"/>
                    <a:pt x="7413" y="3937"/>
                    <a:pt x="7590" y="4131"/>
                  </a:cubicBezTo>
                  <a:cubicBezTo>
                    <a:pt x="7636" y="4182"/>
                    <a:pt x="7693" y="4218"/>
                    <a:pt x="7733" y="4273"/>
                  </a:cubicBezTo>
                  <a:cubicBezTo>
                    <a:pt x="7850" y="4431"/>
                    <a:pt x="7783" y="4652"/>
                    <a:pt x="7745" y="4845"/>
                  </a:cubicBezTo>
                  <a:cubicBezTo>
                    <a:pt x="7706" y="5040"/>
                    <a:pt x="7702" y="5244"/>
                    <a:pt x="7737" y="5441"/>
                  </a:cubicBezTo>
                  <a:cubicBezTo>
                    <a:pt x="7752" y="5527"/>
                    <a:pt x="7776" y="5614"/>
                    <a:pt x="7833" y="5679"/>
                  </a:cubicBezTo>
                  <a:cubicBezTo>
                    <a:pt x="7891" y="5744"/>
                    <a:pt x="7989" y="5779"/>
                    <a:pt x="8085" y="5783"/>
                  </a:cubicBezTo>
                  <a:cubicBezTo>
                    <a:pt x="8315" y="4918"/>
                    <a:pt x="8382" y="4011"/>
                    <a:pt x="8259" y="3124"/>
                  </a:cubicBezTo>
                  <a:cubicBezTo>
                    <a:pt x="8423" y="3065"/>
                    <a:pt x="8586" y="3002"/>
                    <a:pt x="8732" y="2908"/>
                  </a:cubicBezTo>
                  <a:cubicBezTo>
                    <a:pt x="8876" y="2811"/>
                    <a:pt x="9003" y="2678"/>
                    <a:pt x="9059" y="2514"/>
                  </a:cubicBezTo>
                  <a:lnTo>
                    <a:pt x="9059" y="2514"/>
                  </a:lnTo>
                  <a:cubicBezTo>
                    <a:pt x="8924" y="2549"/>
                    <a:pt x="8785" y="2569"/>
                    <a:pt x="8639" y="2569"/>
                  </a:cubicBezTo>
                  <a:cubicBezTo>
                    <a:pt x="8512" y="2569"/>
                    <a:pt x="8380" y="2554"/>
                    <a:pt x="8238" y="2520"/>
                  </a:cubicBezTo>
                  <a:cubicBezTo>
                    <a:pt x="8511" y="2352"/>
                    <a:pt x="8739" y="2107"/>
                    <a:pt x="8882" y="1820"/>
                  </a:cubicBezTo>
                  <a:lnTo>
                    <a:pt x="8882" y="1820"/>
                  </a:lnTo>
                  <a:cubicBezTo>
                    <a:pt x="8770" y="1839"/>
                    <a:pt x="8657" y="1848"/>
                    <a:pt x="8544" y="1848"/>
                  </a:cubicBezTo>
                  <a:cubicBezTo>
                    <a:pt x="8095" y="1848"/>
                    <a:pt x="7646" y="1706"/>
                    <a:pt x="7263" y="1470"/>
                  </a:cubicBezTo>
                  <a:cubicBezTo>
                    <a:pt x="6974" y="1292"/>
                    <a:pt x="6721" y="1066"/>
                    <a:pt x="6448" y="867"/>
                  </a:cubicBezTo>
                  <a:cubicBezTo>
                    <a:pt x="5686" y="315"/>
                    <a:pt x="4748" y="1"/>
                    <a:pt x="38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a:off x="4870505" y="3587594"/>
              <a:ext cx="41656" cy="61990"/>
            </a:xfrm>
            <a:custGeom>
              <a:rect b="b" l="l" r="r" t="t"/>
              <a:pathLst>
                <a:path extrusionOk="0" h="1695" w="1139">
                  <a:moveTo>
                    <a:pt x="1102" y="0"/>
                  </a:moveTo>
                  <a:cubicBezTo>
                    <a:pt x="572" y="0"/>
                    <a:pt x="126" y="290"/>
                    <a:pt x="63" y="711"/>
                  </a:cubicBezTo>
                  <a:cubicBezTo>
                    <a:pt x="0" y="1129"/>
                    <a:pt x="332" y="1536"/>
                    <a:pt x="831" y="1695"/>
                  </a:cubicBezTo>
                  <a:cubicBezTo>
                    <a:pt x="995" y="1148"/>
                    <a:pt x="1086" y="573"/>
                    <a:pt x="1139" y="1"/>
                  </a:cubicBezTo>
                  <a:cubicBezTo>
                    <a:pt x="1126" y="0"/>
                    <a:pt x="1114" y="0"/>
                    <a:pt x="1102"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a:off x="4675571" y="3574611"/>
              <a:ext cx="87335" cy="55846"/>
            </a:xfrm>
            <a:custGeom>
              <a:rect b="b" l="l" r="r" t="t"/>
              <a:pathLst>
                <a:path extrusionOk="0" h="1527" w="2388">
                  <a:moveTo>
                    <a:pt x="1121" y="0"/>
                  </a:moveTo>
                  <a:cubicBezTo>
                    <a:pt x="533" y="0"/>
                    <a:pt x="56" y="292"/>
                    <a:pt x="29" y="684"/>
                  </a:cubicBezTo>
                  <a:cubicBezTo>
                    <a:pt x="1" y="1105"/>
                    <a:pt x="499" y="1479"/>
                    <a:pt x="1143" y="1522"/>
                  </a:cubicBezTo>
                  <a:cubicBezTo>
                    <a:pt x="1185" y="1525"/>
                    <a:pt x="1226" y="1526"/>
                    <a:pt x="1267" y="1526"/>
                  </a:cubicBezTo>
                  <a:cubicBezTo>
                    <a:pt x="1855" y="1526"/>
                    <a:pt x="2332" y="1234"/>
                    <a:pt x="2359" y="842"/>
                  </a:cubicBezTo>
                  <a:cubicBezTo>
                    <a:pt x="2388" y="423"/>
                    <a:pt x="1890" y="47"/>
                    <a:pt x="1246" y="5"/>
                  </a:cubicBezTo>
                  <a:cubicBezTo>
                    <a:pt x="1204" y="2"/>
                    <a:pt x="1162" y="0"/>
                    <a:pt x="1121"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a:off x="4852658" y="3564626"/>
              <a:ext cx="29075" cy="11520"/>
            </a:xfrm>
            <a:custGeom>
              <a:rect b="b" l="l" r="r" t="t"/>
              <a:pathLst>
                <a:path extrusionOk="0" fill="none" h="315" w="795">
                  <a:moveTo>
                    <a:pt x="1" y="1"/>
                  </a:moveTo>
                  <a:cubicBezTo>
                    <a:pt x="48" y="105"/>
                    <a:pt x="112" y="210"/>
                    <a:pt x="215" y="263"/>
                  </a:cubicBezTo>
                  <a:cubicBezTo>
                    <a:pt x="317" y="314"/>
                    <a:pt x="443" y="305"/>
                    <a:pt x="546" y="255"/>
                  </a:cubicBezTo>
                  <a:cubicBezTo>
                    <a:pt x="649" y="204"/>
                    <a:pt x="730" y="119"/>
                    <a:pt x="795" y="25"/>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a:off x="4865641" y="3532551"/>
              <a:ext cx="32476" cy="20042"/>
            </a:xfrm>
            <a:custGeom>
              <a:rect b="b" l="l" r="r" t="t"/>
              <a:pathLst>
                <a:path extrusionOk="0" h="548" w="888">
                  <a:moveTo>
                    <a:pt x="156" y="0"/>
                  </a:moveTo>
                  <a:cubicBezTo>
                    <a:pt x="142" y="0"/>
                    <a:pt x="129" y="2"/>
                    <a:pt x="115" y="6"/>
                  </a:cubicBezTo>
                  <a:cubicBezTo>
                    <a:pt x="38" y="26"/>
                    <a:pt x="0" y="111"/>
                    <a:pt x="13" y="180"/>
                  </a:cubicBezTo>
                  <a:cubicBezTo>
                    <a:pt x="37" y="313"/>
                    <a:pt x="189" y="383"/>
                    <a:pt x="325" y="436"/>
                  </a:cubicBezTo>
                  <a:cubicBezTo>
                    <a:pt x="385" y="459"/>
                    <a:pt x="443" y="480"/>
                    <a:pt x="502" y="503"/>
                  </a:cubicBezTo>
                  <a:cubicBezTo>
                    <a:pt x="560" y="525"/>
                    <a:pt x="621" y="548"/>
                    <a:pt x="685" y="548"/>
                  </a:cubicBezTo>
                  <a:cubicBezTo>
                    <a:pt x="691" y="548"/>
                    <a:pt x="697" y="548"/>
                    <a:pt x="702" y="547"/>
                  </a:cubicBezTo>
                  <a:cubicBezTo>
                    <a:pt x="772" y="543"/>
                    <a:pt x="849" y="503"/>
                    <a:pt x="868" y="440"/>
                  </a:cubicBezTo>
                  <a:cubicBezTo>
                    <a:pt x="887" y="371"/>
                    <a:pt x="832" y="308"/>
                    <a:pt x="776" y="264"/>
                  </a:cubicBezTo>
                  <a:cubicBezTo>
                    <a:pt x="612" y="133"/>
                    <a:pt x="410" y="53"/>
                    <a:pt x="348" y="46"/>
                  </a:cubicBezTo>
                  <a:cubicBezTo>
                    <a:pt x="282" y="37"/>
                    <a:pt x="219" y="0"/>
                    <a:pt x="1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a:off x="4758372" y="3560786"/>
              <a:ext cx="28709" cy="8814"/>
            </a:xfrm>
            <a:custGeom>
              <a:rect b="b" l="l" r="r" t="t"/>
              <a:pathLst>
                <a:path extrusionOk="0" fill="none" h="241" w="785">
                  <a:moveTo>
                    <a:pt x="1" y="12"/>
                  </a:moveTo>
                  <a:cubicBezTo>
                    <a:pt x="79" y="152"/>
                    <a:pt x="237" y="240"/>
                    <a:pt x="397" y="239"/>
                  </a:cubicBezTo>
                  <a:cubicBezTo>
                    <a:pt x="555" y="236"/>
                    <a:pt x="710" y="143"/>
                    <a:pt x="785" y="0"/>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a:off x="4745535" y="3525493"/>
              <a:ext cx="40449" cy="21614"/>
            </a:xfrm>
            <a:custGeom>
              <a:rect b="b" l="l" r="r" t="t"/>
              <a:pathLst>
                <a:path extrusionOk="0" h="591" w="1106">
                  <a:moveTo>
                    <a:pt x="876" y="0"/>
                  </a:moveTo>
                  <a:cubicBezTo>
                    <a:pt x="856" y="0"/>
                    <a:pt x="837" y="2"/>
                    <a:pt x="818" y="4"/>
                  </a:cubicBezTo>
                  <a:cubicBezTo>
                    <a:pt x="564" y="24"/>
                    <a:pt x="324" y="121"/>
                    <a:pt x="268" y="164"/>
                  </a:cubicBezTo>
                  <a:cubicBezTo>
                    <a:pt x="194" y="219"/>
                    <a:pt x="83" y="235"/>
                    <a:pt x="42" y="319"/>
                  </a:cubicBezTo>
                  <a:cubicBezTo>
                    <a:pt x="1" y="397"/>
                    <a:pt x="50" y="498"/>
                    <a:pt x="125" y="545"/>
                  </a:cubicBezTo>
                  <a:cubicBezTo>
                    <a:pt x="176" y="578"/>
                    <a:pt x="233" y="591"/>
                    <a:pt x="293" y="591"/>
                  </a:cubicBezTo>
                  <a:cubicBezTo>
                    <a:pt x="400" y="591"/>
                    <a:pt x="516" y="549"/>
                    <a:pt x="618" y="505"/>
                  </a:cubicBezTo>
                  <a:lnTo>
                    <a:pt x="825" y="419"/>
                  </a:lnTo>
                  <a:cubicBezTo>
                    <a:pt x="899" y="388"/>
                    <a:pt x="975" y="356"/>
                    <a:pt x="1029" y="296"/>
                  </a:cubicBezTo>
                  <a:cubicBezTo>
                    <a:pt x="1082" y="235"/>
                    <a:pt x="1106" y="141"/>
                    <a:pt x="1060" y="75"/>
                  </a:cubicBezTo>
                  <a:cubicBezTo>
                    <a:pt x="1020" y="17"/>
                    <a:pt x="948" y="0"/>
                    <a:pt x="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a:off x="4779584" y="3689012"/>
              <a:ext cx="39754" cy="12910"/>
            </a:xfrm>
            <a:custGeom>
              <a:rect b="b" l="l" r="r" t="t"/>
              <a:pathLst>
                <a:path extrusionOk="0" fill="none" h="353" w="1087">
                  <a:moveTo>
                    <a:pt x="1" y="0"/>
                  </a:moveTo>
                  <a:cubicBezTo>
                    <a:pt x="110" y="171"/>
                    <a:pt x="299" y="284"/>
                    <a:pt x="496" y="318"/>
                  </a:cubicBezTo>
                  <a:cubicBezTo>
                    <a:pt x="695" y="353"/>
                    <a:pt x="904" y="312"/>
                    <a:pt x="1086" y="224"/>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a:off x="4797286" y="3628264"/>
              <a:ext cx="19274" cy="14373"/>
            </a:xfrm>
            <a:custGeom>
              <a:rect b="b" l="l" r="r" t="t"/>
              <a:pathLst>
                <a:path extrusionOk="0" fill="none" h="393" w="527">
                  <a:moveTo>
                    <a:pt x="1" y="1"/>
                  </a:moveTo>
                  <a:cubicBezTo>
                    <a:pt x="10" y="121"/>
                    <a:pt x="82" y="231"/>
                    <a:pt x="182" y="299"/>
                  </a:cubicBezTo>
                  <a:cubicBezTo>
                    <a:pt x="282" y="367"/>
                    <a:pt x="406" y="392"/>
                    <a:pt x="526" y="386"/>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0"/>
            <p:cNvSpPr/>
            <p:nvPr/>
          </p:nvSpPr>
          <p:spPr>
            <a:xfrm>
              <a:off x="4793446" y="3626143"/>
              <a:ext cx="8339" cy="7900"/>
            </a:xfrm>
            <a:custGeom>
              <a:rect b="b" l="l" r="r" t="t"/>
              <a:pathLst>
                <a:path extrusionOk="0" fill="none" h="216" w="228">
                  <a:moveTo>
                    <a:pt x="13" y="216"/>
                  </a:moveTo>
                  <a:cubicBezTo>
                    <a:pt x="0" y="105"/>
                    <a:pt x="118" y="0"/>
                    <a:pt x="227" y="27"/>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a:off x="4817218" y="3562468"/>
              <a:ext cx="24869" cy="51128"/>
            </a:xfrm>
            <a:custGeom>
              <a:rect b="b" l="l" r="r" t="t"/>
              <a:pathLst>
                <a:path extrusionOk="0" h="1398" w="680">
                  <a:moveTo>
                    <a:pt x="506" y="0"/>
                  </a:moveTo>
                  <a:lnTo>
                    <a:pt x="1" y="1046"/>
                  </a:lnTo>
                  <a:cubicBezTo>
                    <a:pt x="16" y="1198"/>
                    <a:pt x="121" y="1343"/>
                    <a:pt x="268" y="1385"/>
                  </a:cubicBezTo>
                  <a:cubicBezTo>
                    <a:pt x="296" y="1393"/>
                    <a:pt x="324" y="1397"/>
                    <a:pt x="352" y="1397"/>
                  </a:cubicBezTo>
                  <a:cubicBezTo>
                    <a:pt x="476" y="1397"/>
                    <a:pt x="600" y="1326"/>
                    <a:pt x="645" y="1210"/>
                  </a:cubicBezTo>
                  <a:cubicBezTo>
                    <a:pt x="679" y="1119"/>
                    <a:pt x="667" y="1018"/>
                    <a:pt x="639" y="924"/>
                  </a:cubicBezTo>
                  <a:cubicBezTo>
                    <a:pt x="614" y="837"/>
                    <a:pt x="576" y="752"/>
                    <a:pt x="529" y="674"/>
                  </a:cubicBezTo>
                  <a:cubicBezTo>
                    <a:pt x="509" y="640"/>
                    <a:pt x="484" y="605"/>
                    <a:pt x="475" y="566"/>
                  </a:cubicBezTo>
                  <a:cubicBezTo>
                    <a:pt x="465" y="526"/>
                    <a:pt x="467" y="485"/>
                    <a:pt x="470" y="444"/>
                  </a:cubicBezTo>
                  <a:cubicBezTo>
                    <a:pt x="482" y="296"/>
                    <a:pt x="494" y="148"/>
                    <a:pt x="506" y="0"/>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0"/>
            <p:cNvSpPr/>
            <p:nvPr/>
          </p:nvSpPr>
          <p:spPr>
            <a:xfrm>
              <a:off x="4817218" y="3562468"/>
              <a:ext cx="24869" cy="52226"/>
            </a:xfrm>
            <a:custGeom>
              <a:rect b="b" l="l" r="r" t="t"/>
              <a:pathLst>
                <a:path extrusionOk="0" fill="none" h="1428" w="680">
                  <a:moveTo>
                    <a:pt x="506" y="0"/>
                  </a:moveTo>
                  <a:cubicBezTo>
                    <a:pt x="494" y="148"/>
                    <a:pt x="482" y="296"/>
                    <a:pt x="470" y="444"/>
                  </a:cubicBezTo>
                  <a:cubicBezTo>
                    <a:pt x="467" y="485"/>
                    <a:pt x="465" y="526"/>
                    <a:pt x="475" y="566"/>
                  </a:cubicBezTo>
                  <a:cubicBezTo>
                    <a:pt x="484" y="605"/>
                    <a:pt x="509" y="640"/>
                    <a:pt x="529" y="674"/>
                  </a:cubicBezTo>
                  <a:cubicBezTo>
                    <a:pt x="576" y="752"/>
                    <a:pt x="614" y="837"/>
                    <a:pt x="639" y="924"/>
                  </a:cubicBezTo>
                  <a:cubicBezTo>
                    <a:pt x="667" y="1018"/>
                    <a:pt x="679" y="1119"/>
                    <a:pt x="645" y="1210"/>
                  </a:cubicBezTo>
                  <a:cubicBezTo>
                    <a:pt x="590" y="1352"/>
                    <a:pt x="414" y="1428"/>
                    <a:pt x="268" y="1385"/>
                  </a:cubicBezTo>
                  <a:cubicBezTo>
                    <a:pt x="121" y="1343"/>
                    <a:pt x="16" y="1198"/>
                    <a:pt x="1" y="1046"/>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0"/>
            <p:cNvSpPr/>
            <p:nvPr/>
          </p:nvSpPr>
          <p:spPr>
            <a:xfrm>
              <a:off x="4693345" y="3714650"/>
              <a:ext cx="75778" cy="67732"/>
            </a:xfrm>
            <a:custGeom>
              <a:rect b="b" l="l" r="r" t="t"/>
              <a:pathLst>
                <a:path extrusionOk="0" h="1852" w="2072">
                  <a:moveTo>
                    <a:pt x="0" y="1"/>
                  </a:moveTo>
                  <a:lnTo>
                    <a:pt x="0" y="1"/>
                  </a:lnTo>
                  <a:cubicBezTo>
                    <a:pt x="491" y="802"/>
                    <a:pt x="1174" y="1430"/>
                    <a:pt x="1966" y="1852"/>
                  </a:cubicBezTo>
                  <a:cubicBezTo>
                    <a:pt x="1994" y="1585"/>
                    <a:pt x="2033" y="1302"/>
                    <a:pt x="2072" y="1018"/>
                  </a:cubicBezTo>
                  <a:cubicBezTo>
                    <a:pt x="1833" y="985"/>
                    <a:pt x="1593" y="940"/>
                    <a:pt x="1369" y="852"/>
                  </a:cubicBezTo>
                  <a:cubicBezTo>
                    <a:pt x="869" y="652"/>
                    <a:pt x="591" y="481"/>
                    <a:pt x="0" y="1"/>
                  </a:cubicBezTo>
                  <a:close/>
                </a:path>
              </a:pathLst>
            </a:custGeom>
            <a:solidFill>
              <a:srgbClr val="000000">
                <a:alpha val="1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0"/>
            <p:cNvSpPr/>
            <p:nvPr/>
          </p:nvSpPr>
          <p:spPr>
            <a:xfrm>
              <a:off x="4680179" y="3705507"/>
              <a:ext cx="89676" cy="47471"/>
            </a:xfrm>
            <a:custGeom>
              <a:rect b="b" l="l" r="r" t="t"/>
              <a:pathLst>
                <a:path extrusionOk="0" fill="none" h="1298" w="2452">
                  <a:moveTo>
                    <a:pt x="1" y="0"/>
                  </a:moveTo>
                  <a:cubicBezTo>
                    <a:pt x="575" y="541"/>
                    <a:pt x="1268" y="957"/>
                    <a:pt x="2015" y="1208"/>
                  </a:cubicBezTo>
                  <a:cubicBezTo>
                    <a:pt x="2156" y="1256"/>
                    <a:pt x="2302" y="1297"/>
                    <a:pt x="2451" y="1293"/>
                  </a:cubicBezTo>
                </a:path>
              </a:pathLst>
            </a:custGeom>
            <a:noFill/>
            <a:ln cap="flat" cmpd="sng" w="1525">
              <a:solidFill>
                <a:srgbClr val="111233"/>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0"/>
            <p:cNvSpPr/>
            <p:nvPr/>
          </p:nvSpPr>
          <p:spPr>
            <a:xfrm>
              <a:off x="4572361" y="3724342"/>
              <a:ext cx="150386" cy="144973"/>
            </a:xfrm>
            <a:custGeom>
              <a:rect b="b" l="l" r="r" t="t"/>
              <a:pathLst>
                <a:path extrusionOk="0" fill="none" h="3964" w="4112">
                  <a:moveTo>
                    <a:pt x="1" y="1"/>
                  </a:moveTo>
                  <a:cubicBezTo>
                    <a:pt x="1348" y="1284"/>
                    <a:pt x="2648" y="2815"/>
                    <a:pt x="4112" y="3963"/>
                  </a:cubicBezTo>
                </a:path>
              </a:pathLst>
            </a:custGeom>
            <a:noFill/>
            <a:ln cap="flat" cmpd="sng" w="1525">
              <a:solidFill>
                <a:srgbClr val="363AA8"/>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a:off x="4711888" y="3794307"/>
              <a:ext cx="62978" cy="64624"/>
            </a:xfrm>
            <a:custGeom>
              <a:rect b="b" l="l" r="r" t="t"/>
              <a:pathLst>
                <a:path extrusionOk="0" fill="none" h="1767" w="1722">
                  <a:moveTo>
                    <a:pt x="1722" y="1"/>
                  </a:moveTo>
                  <a:cubicBezTo>
                    <a:pt x="1095" y="534"/>
                    <a:pt x="517" y="1125"/>
                    <a:pt x="0" y="1767"/>
                  </a:cubicBezTo>
                </a:path>
              </a:pathLst>
            </a:custGeom>
            <a:noFill/>
            <a:ln cap="flat" cmpd="sng" w="1525">
              <a:solidFill>
                <a:srgbClr val="363AA8"/>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0"/>
            <p:cNvSpPr/>
            <p:nvPr/>
          </p:nvSpPr>
          <p:spPr>
            <a:xfrm>
              <a:off x="4282995" y="3325254"/>
              <a:ext cx="574261" cy="290532"/>
            </a:xfrm>
            <a:custGeom>
              <a:rect b="b" l="l" r="r" t="t"/>
              <a:pathLst>
                <a:path extrusionOk="0" h="7944" w="15702">
                  <a:moveTo>
                    <a:pt x="12141" y="1"/>
                  </a:moveTo>
                  <a:cubicBezTo>
                    <a:pt x="10442" y="1"/>
                    <a:pt x="8746" y="491"/>
                    <a:pt x="7310" y="1399"/>
                  </a:cubicBezTo>
                  <a:cubicBezTo>
                    <a:pt x="5509" y="2537"/>
                    <a:pt x="4175" y="4266"/>
                    <a:pt x="2617" y="5721"/>
                  </a:cubicBezTo>
                  <a:cubicBezTo>
                    <a:pt x="1842" y="6444"/>
                    <a:pt x="1008" y="7104"/>
                    <a:pt x="124" y="7689"/>
                  </a:cubicBezTo>
                  <a:cubicBezTo>
                    <a:pt x="83" y="7717"/>
                    <a:pt x="39" y="7748"/>
                    <a:pt x="26" y="7795"/>
                  </a:cubicBezTo>
                  <a:cubicBezTo>
                    <a:pt x="0" y="7897"/>
                    <a:pt x="118" y="7943"/>
                    <a:pt x="235" y="7943"/>
                  </a:cubicBezTo>
                  <a:cubicBezTo>
                    <a:pt x="272" y="7943"/>
                    <a:pt x="309" y="7939"/>
                    <a:pt x="341" y="7930"/>
                  </a:cubicBezTo>
                  <a:cubicBezTo>
                    <a:pt x="3179" y="7126"/>
                    <a:pt x="5308" y="4707"/>
                    <a:pt x="8085" y="3708"/>
                  </a:cubicBezTo>
                  <a:cubicBezTo>
                    <a:pt x="8326" y="3620"/>
                    <a:pt x="8579" y="3544"/>
                    <a:pt x="8836" y="3544"/>
                  </a:cubicBezTo>
                  <a:cubicBezTo>
                    <a:pt x="8860" y="3544"/>
                    <a:pt x="8884" y="3545"/>
                    <a:pt x="8908" y="3546"/>
                  </a:cubicBezTo>
                  <a:cubicBezTo>
                    <a:pt x="9189" y="3562"/>
                    <a:pt x="9477" y="3694"/>
                    <a:pt x="9614" y="3941"/>
                  </a:cubicBezTo>
                  <a:cubicBezTo>
                    <a:pt x="11708" y="3562"/>
                    <a:pt x="13743" y="2975"/>
                    <a:pt x="15702" y="2198"/>
                  </a:cubicBezTo>
                  <a:cubicBezTo>
                    <a:pt x="15613" y="1463"/>
                    <a:pt x="15084" y="832"/>
                    <a:pt x="14435" y="479"/>
                  </a:cubicBezTo>
                  <a:cubicBezTo>
                    <a:pt x="13786" y="125"/>
                    <a:pt x="13030" y="16"/>
                    <a:pt x="12291" y="2"/>
                  </a:cubicBezTo>
                  <a:cubicBezTo>
                    <a:pt x="12241" y="1"/>
                    <a:pt x="12191" y="1"/>
                    <a:pt x="12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0"/>
            <p:cNvSpPr/>
            <p:nvPr/>
          </p:nvSpPr>
          <p:spPr>
            <a:xfrm>
              <a:off x="4435322" y="3461928"/>
              <a:ext cx="22053" cy="20993"/>
            </a:xfrm>
            <a:custGeom>
              <a:rect b="b" l="l" r="r" t="t"/>
              <a:pathLst>
                <a:path extrusionOk="0" h="574" w="603">
                  <a:moveTo>
                    <a:pt x="303" y="1"/>
                  </a:moveTo>
                  <a:lnTo>
                    <a:pt x="210" y="189"/>
                  </a:lnTo>
                  <a:lnTo>
                    <a:pt x="1" y="219"/>
                  </a:lnTo>
                  <a:lnTo>
                    <a:pt x="152" y="367"/>
                  </a:lnTo>
                  <a:lnTo>
                    <a:pt x="116" y="573"/>
                  </a:lnTo>
                  <a:lnTo>
                    <a:pt x="303" y="476"/>
                  </a:lnTo>
                  <a:lnTo>
                    <a:pt x="487" y="573"/>
                  </a:lnTo>
                  <a:lnTo>
                    <a:pt x="453" y="367"/>
                  </a:lnTo>
                  <a:lnTo>
                    <a:pt x="602" y="219"/>
                  </a:lnTo>
                  <a:lnTo>
                    <a:pt x="396" y="189"/>
                  </a:lnTo>
                  <a:lnTo>
                    <a:pt x="3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0"/>
            <p:cNvSpPr/>
            <p:nvPr/>
          </p:nvSpPr>
          <p:spPr>
            <a:xfrm>
              <a:off x="4301135" y="3592459"/>
              <a:ext cx="22053" cy="20993"/>
            </a:xfrm>
            <a:custGeom>
              <a:rect b="b" l="l" r="r" t="t"/>
              <a:pathLst>
                <a:path extrusionOk="0" h="574" w="603">
                  <a:moveTo>
                    <a:pt x="302" y="1"/>
                  </a:moveTo>
                  <a:lnTo>
                    <a:pt x="209" y="189"/>
                  </a:lnTo>
                  <a:lnTo>
                    <a:pt x="1" y="219"/>
                  </a:lnTo>
                  <a:lnTo>
                    <a:pt x="151" y="367"/>
                  </a:lnTo>
                  <a:lnTo>
                    <a:pt x="116" y="573"/>
                  </a:lnTo>
                  <a:lnTo>
                    <a:pt x="302" y="476"/>
                  </a:lnTo>
                  <a:lnTo>
                    <a:pt x="487" y="573"/>
                  </a:lnTo>
                  <a:lnTo>
                    <a:pt x="451" y="367"/>
                  </a:lnTo>
                  <a:lnTo>
                    <a:pt x="602" y="219"/>
                  </a:lnTo>
                  <a:lnTo>
                    <a:pt x="393" y="189"/>
                  </a:lnTo>
                  <a:lnTo>
                    <a:pt x="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0"/>
            <p:cNvSpPr/>
            <p:nvPr/>
          </p:nvSpPr>
          <p:spPr>
            <a:xfrm>
              <a:off x="4529424" y="3419320"/>
              <a:ext cx="21980" cy="20956"/>
            </a:xfrm>
            <a:custGeom>
              <a:rect b="b" l="l" r="r" t="t"/>
              <a:pathLst>
                <a:path extrusionOk="0" h="573" w="601">
                  <a:moveTo>
                    <a:pt x="301" y="1"/>
                  </a:moveTo>
                  <a:lnTo>
                    <a:pt x="208" y="189"/>
                  </a:lnTo>
                  <a:lnTo>
                    <a:pt x="1" y="219"/>
                  </a:lnTo>
                  <a:lnTo>
                    <a:pt x="151" y="366"/>
                  </a:lnTo>
                  <a:lnTo>
                    <a:pt x="116" y="572"/>
                  </a:lnTo>
                  <a:lnTo>
                    <a:pt x="301" y="475"/>
                  </a:lnTo>
                  <a:lnTo>
                    <a:pt x="486" y="572"/>
                  </a:lnTo>
                  <a:lnTo>
                    <a:pt x="451" y="366"/>
                  </a:lnTo>
                  <a:lnTo>
                    <a:pt x="601" y="219"/>
                  </a:lnTo>
                  <a:lnTo>
                    <a:pt x="393" y="189"/>
                  </a:lnTo>
                  <a:lnTo>
                    <a:pt x="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0"/>
            <p:cNvSpPr/>
            <p:nvPr/>
          </p:nvSpPr>
          <p:spPr>
            <a:xfrm>
              <a:off x="4650993" y="3392476"/>
              <a:ext cx="21943" cy="20993"/>
            </a:xfrm>
            <a:custGeom>
              <a:rect b="b" l="l" r="r" t="t"/>
              <a:pathLst>
                <a:path extrusionOk="0" h="574" w="600">
                  <a:moveTo>
                    <a:pt x="300" y="0"/>
                  </a:moveTo>
                  <a:lnTo>
                    <a:pt x="207" y="190"/>
                  </a:lnTo>
                  <a:lnTo>
                    <a:pt x="0" y="221"/>
                  </a:lnTo>
                  <a:lnTo>
                    <a:pt x="149" y="367"/>
                  </a:lnTo>
                  <a:lnTo>
                    <a:pt x="115" y="573"/>
                  </a:lnTo>
                  <a:lnTo>
                    <a:pt x="115" y="573"/>
                  </a:lnTo>
                  <a:lnTo>
                    <a:pt x="300" y="476"/>
                  </a:lnTo>
                  <a:lnTo>
                    <a:pt x="485" y="573"/>
                  </a:lnTo>
                  <a:lnTo>
                    <a:pt x="485" y="573"/>
                  </a:lnTo>
                  <a:lnTo>
                    <a:pt x="450" y="367"/>
                  </a:lnTo>
                  <a:lnTo>
                    <a:pt x="599" y="221"/>
                  </a:lnTo>
                  <a:lnTo>
                    <a:pt x="393" y="190"/>
                  </a:lnTo>
                  <a:lnTo>
                    <a:pt x="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0"/>
            <p:cNvSpPr/>
            <p:nvPr/>
          </p:nvSpPr>
          <p:spPr>
            <a:xfrm>
              <a:off x="4823326" y="3364899"/>
              <a:ext cx="22017" cy="20883"/>
            </a:xfrm>
            <a:custGeom>
              <a:rect b="b" l="l" r="r" t="t"/>
              <a:pathLst>
                <a:path extrusionOk="0" h="571" w="602">
                  <a:moveTo>
                    <a:pt x="300" y="0"/>
                  </a:moveTo>
                  <a:lnTo>
                    <a:pt x="208" y="189"/>
                  </a:lnTo>
                  <a:lnTo>
                    <a:pt x="0" y="218"/>
                  </a:lnTo>
                  <a:lnTo>
                    <a:pt x="151" y="364"/>
                  </a:lnTo>
                  <a:lnTo>
                    <a:pt x="115" y="571"/>
                  </a:lnTo>
                  <a:lnTo>
                    <a:pt x="300" y="473"/>
                  </a:lnTo>
                  <a:lnTo>
                    <a:pt x="487" y="571"/>
                  </a:lnTo>
                  <a:lnTo>
                    <a:pt x="451" y="364"/>
                  </a:lnTo>
                  <a:lnTo>
                    <a:pt x="602" y="218"/>
                  </a:lnTo>
                  <a:lnTo>
                    <a:pt x="394" y="189"/>
                  </a:lnTo>
                  <a:lnTo>
                    <a:pt x="3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0"/>
            <p:cNvSpPr/>
            <p:nvPr/>
          </p:nvSpPr>
          <p:spPr>
            <a:xfrm>
              <a:off x="4487329" y="3471767"/>
              <a:ext cx="42351" cy="40266"/>
            </a:xfrm>
            <a:custGeom>
              <a:rect b="b" l="l" r="r" t="t"/>
              <a:pathLst>
                <a:path extrusionOk="0" h="1101" w="1158">
                  <a:moveTo>
                    <a:pt x="579" y="0"/>
                  </a:moveTo>
                  <a:lnTo>
                    <a:pt x="400" y="363"/>
                  </a:lnTo>
                  <a:lnTo>
                    <a:pt x="1" y="420"/>
                  </a:lnTo>
                  <a:lnTo>
                    <a:pt x="289" y="704"/>
                  </a:lnTo>
                  <a:lnTo>
                    <a:pt x="221" y="1101"/>
                  </a:lnTo>
                  <a:lnTo>
                    <a:pt x="579" y="913"/>
                  </a:lnTo>
                  <a:lnTo>
                    <a:pt x="936" y="1101"/>
                  </a:lnTo>
                  <a:lnTo>
                    <a:pt x="868" y="704"/>
                  </a:lnTo>
                  <a:lnTo>
                    <a:pt x="1157" y="420"/>
                  </a:lnTo>
                  <a:lnTo>
                    <a:pt x="758" y="363"/>
                  </a:lnTo>
                  <a:lnTo>
                    <a:pt x="5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a:off x="4567460" y="3337506"/>
              <a:ext cx="52299" cy="49702"/>
            </a:xfrm>
            <a:custGeom>
              <a:rect b="b" l="l" r="r" t="t"/>
              <a:pathLst>
                <a:path extrusionOk="0" h="1359" w="1430">
                  <a:moveTo>
                    <a:pt x="714" y="0"/>
                  </a:moveTo>
                  <a:lnTo>
                    <a:pt x="494" y="446"/>
                  </a:lnTo>
                  <a:lnTo>
                    <a:pt x="0" y="519"/>
                  </a:lnTo>
                  <a:lnTo>
                    <a:pt x="357" y="867"/>
                  </a:lnTo>
                  <a:lnTo>
                    <a:pt x="272" y="1359"/>
                  </a:lnTo>
                  <a:lnTo>
                    <a:pt x="714" y="1127"/>
                  </a:lnTo>
                  <a:lnTo>
                    <a:pt x="1156" y="1359"/>
                  </a:lnTo>
                  <a:lnTo>
                    <a:pt x="1071" y="867"/>
                  </a:lnTo>
                  <a:lnTo>
                    <a:pt x="1429" y="519"/>
                  </a:lnTo>
                  <a:lnTo>
                    <a:pt x="936" y="446"/>
                  </a:lnTo>
                  <a:lnTo>
                    <a:pt x="71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a:off x="4711412" y="3298958"/>
              <a:ext cx="52299" cy="49702"/>
            </a:xfrm>
            <a:custGeom>
              <a:rect b="b" l="l" r="r" t="t"/>
              <a:pathLst>
                <a:path extrusionOk="0" h="1359" w="1430">
                  <a:moveTo>
                    <a:pt x="715" y="1"/>
                  </a:moveTo>
                  <a:lnTo>
                    <a:pt x="495" y="448"/>
                  </a:lnTo>
                  <a:lnTo>
                    <a:pt x="1" y="519"/>
                  </a:lnTo>
                  <a:lnTo>
                    <a:pt x="358" y="868"/>
                  </a:lnTo>
                  <a:lnTo>
                    <a:pt x="275" y="1358"/>
                  </a:lnTo>
                  <a:lnTo>
                    <a:pt x="715" y="1126"/>
                  </a:lnTo>
                  <a:lnTo>
                    <a:pt x="1156" y="1358"/>
                  </a:lnTo>
                  <a:lnTo>
                    <a:pt x="1073" y="868"/>
                  </a:lnTo>
                  <a:lnTo>
                    <a:pt x="1430" y="519"/>
                  </a:lnTo>
                  <a:lnTo>
                    <a:pt x="936" y="448"/>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0"/>
            <p:cNvSpPr/>
            <p:nvPr/>
          </p:nvSpPr>
          <p:spPr>
            <a:xfrm>
              <a:off x="4609849" y="3408894"/>
              <a:ext cx="15872" cy="43265"/>
            </a:xfrm>
            <a:custGeom>
              <a:rect b="b" l="l" r="r" t="t"/>
              <a:pathLst>
                <a:path extrusionOk="0" fill="none" h="1183" w="434">
                  <a:moveTo>
                    <a:pt x="433" y="1183"/>
                  </a:moveTo>
                  <a:cubicBezTo>
                    <a:pt x="152" y="862"/>
                    <a:pt x="1" y="429"/>
                    <a:pt x="20" y="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0"/>
            <p:cNvSpPr/>
            <p:nvPr/>
          </p:nvSpPr>
          <p:spPr>
            <a:xfrm>
              <a:off x="4593903" y="3424514"/>
              <a:ext cx="33793" cy="33208"/>
            </a:xfrm>
            <a:custGeom>
              <a:rect b="b" l="l" r="r" t="t"/>
              <a:pathLst>
                <a:path extrusionOk="0" fill="none" h="908" w="924">
                  <a:moveTo>
                    <a:pt x="0" y="0"/>
                  </a:moveTo>
                  <a:cubicBezTo>
                    <a:pt x="48" y="157"/>
                    <a:pt x="97" y="317"/>
                    <a:pt x="177" y="461"/>
                  </a:cubicBezTo>
                  <a:cubicBezTo>
                    <a:pt x="255" y="607"/>
                    <a:pt x="370" y="737"/>
                    <a:pt x="519" y="809"/>
                  </a:cubicBezTo>
                  <a:cubicBezTo>
                    <a:pt x="644" y="869"/>
                    <a:pt x="787" y="884"/>
                    <a:pt x="923" y="908"/>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0"/>
            <p:cNvSpPr/>
            <p:nvPr/>
          </p:nvSpPr>
          <p:spPr>
            <a:xfrm>
              <a:off x="4733027" y="3354254"/>
              <a:ext cx="55919" cy="49190"/>
            </a:xfrm>
            <a:custGeom>
              <a:rect b="b" l="l" r="r" t="t"/>
              <a:pathLst>
                <a:path extrusionOk="0" fill="none" h="1345" w="1529">
                  <a:moveTo>
                    <a:pt x="1528" y="1"/>
                  </a:moveTo>
                  <a:cubicBezTo>
                    <a:pt x="1240" y="630"/>
                    <a:pt x="627" y="1049"/>
                    <a:pt x="1" y="1345"/>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0"/>
            <p:cNvSpPr/>
            <p:nvPr/>
          </p:nvSpPr>
          <p:spPr>
            <a:xfrm>
              <a:off x="4756251" y="3362080"/>
              <a:ext cx="51604" cy="38401"/>
            </a:xfrm>
            <a:custGeom>
              <a:rect b="b" l="l" r="r" t="t"/>
              <a:pathLst>
                <a:path extrusionOk="0" fill="none" h="1050" w="1411">
                  <a:moveTo>
                    <a:pt x="1411" y="0"/>
                  </a:moveTo>
                  <a:cubicBezTo>
                    <a:pt x="1106" y="511"/>
                    <a:pt x="542" y="802"/>
                    <a:pt x="0" y="1049"/>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0"/>
            <p:cNvSpPr/>
            <p:nvPr/>
          </p:nvSpPr>
          <p:spPr>
            <a:xfrm>
              <a:off x="4612885" y="3393646"/>
              <a:ext cx="279450" cy="110595"/>
            </a:xfrm>
            <a:custGeom>
              <a:rect b="b" l="l" r="r" t="t"/>
              <a:pathLst>
                <a:path extrusionOk="0" h="3024" w="7641">
                  <a:moveTo>
                    <a:pt x="6771" y="0"/>
                  </a:moveTo>
                  <a:cubicBezTo>
                    <a:pt x="6652" y="0"/>
                    <a:pt x="6532" y="28"/>
                    <a:pt x="6415" y="58"/>
                  </a:cubicBezTo>
                  <a:cubicBezTo>
                    <a:pt x="5394" y="305"/>
                    <a:pt x="4373" y="553"/>
                    <a:pt x="3352" y="799"/>
                  </a:cubicBezTo>
                  <a:cubicBezTo>
                    <a:pt x="2532" y="998"/>
                    <a:pt x="1706" y="1199"/>
                    <a:pt x="945" y="1552"/>
                  </a:cubicBezTo>
                  <a:cubicBezTo>
                    <a:pt x="626" y="1700"/>
                    <a:pt x="300" y="1894"/>
                    <a:pt x="151" y="2206"/>
                  </a:cubicBezTo>
                  <a:cubicBezTo>
                    <a:pt x="0" y="2520"/>
                    <a:pt x="121" y="2972"/>
                    <a:pt x="390" y="3023"/>
                  </a:cubicBezTo>
                  <a:cubicBezTo>
                    <a:pt x="2634" y="2159"/>
                    <a:pt x="5019" y="1700"/>
                    <a:pt x="7395" y="1299"/>
                  </a:cubicBezTo>
                  <a:cubicBezTo>
                    <a:pt x="7453" y="1288"/>
                    <a:pt x="7516" y="1277"/>
                    <a:pt x="7555" y="1234"/>
                  </a:cubicBezTo>
                  <a:cubicBezTo>
                    <a:pt x="7585" y="1200"/>
                    <a:pt x="7595" y="1153"/>
                    <a:pt x="7601" y="1108"/>
                  </a:cubicBezTo>
                  <a:cubicBezTo>
                    <a:pt x="7641" y="782"/>
                    <a:pt x="7515" y="442"/>
                    <a:pt x="7271" y="215"/>
                  </a:cubicBezTo>
                  <a:cubicBezTo>
                    <a:pt x="7161" y="112"/>
                    <a:pt x="7024" y="30"/>
                    <a:pt x="6872" y="7"/>
                  </a:cubicBezTo>
                  <a:cubicBezTo>
                    <a:pt x="6839" y="2"/>
                    <a:pt x="6805" y="0"/>
                    <a:pt x="67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0"/>
            <p:cNvSpPr/>
            <p:nvPr/>
          </p:nvSpPr>
          <p:spPr>
            <a:xfrm>
              <a:off x="4628099" y="3443605"/>
              <a:ext cx="85214" cy="36170"/>
            </a:xfrm>
            <a:custGeom>
              <a:rect b="b" l="l" r="r" t="t"/>
              <a:pathLst>
                <a:path extrusionOk="0" fill="none" h="989" w="2330">
                  <a:moveTo>
                    <a:pt x="1" y="988"/>
                  </a:moveTo>
                  <a:cubicBezTo>
                    <a:pt x="725" y="551"/>
                    <a:pt x="1511" y="217"/>
                    <a:pt x="2329" y="0"/>
                  </a:cubicBezTo>
                </a:path>
              </a:pathLst>
            </a:custGeom>
            <a:noFill/>
            <a:ln cap="flat" cmpd="sng" w="1525">
              <a:solidFill>
                <a:srgbClr val="A4A6E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0"/>
            <p:cNvSpPr/>
            <p:nvPr/>
          </p:nvSpPr>
          <p:spPr>
            <a:xfrm>
              <a:off x="4677216" y="3450481"/>
              <a:ext cx="71682" cy="20261"/>
            </a:xfrm>
            <a:custGeom>
              <a:rect b="b" l="l" r="r" t="t"/>
              <a:pathLst>
                <a:path extrusionOk="0" fill="none" h="554" w="1960">
                  <a:moveTo>
                    <a:pt x="0" y="554"/>
                  </a:moveTo>
                  <a:cubicBezTo>
                    <a:pt x="616" y="261"/>
                    <a:pt x="1292" y="129"/>
                    <a:pt x="1959" y="0"/>
                  </a:cubicBezTo>
                </a:path>
              </a:pathLst>
            </a:custGeom>
            <a:noFill/>
            <a:ln cap="flat" cmpd="sng" w="1525">
              <a:solidFill>
                <a:srgbClr val="A4A6E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0"/>
            <p:cNvSpPr/>
            <p:nvPr/>
          </p:nvSpPr>
          <p:spPr>
            <a:xfrm>
              <a:off x="4781742" y="3410506"/>
              <a:ext cx="66343" cy="16714"/>
            </a:xfrm>
            <a:custGeom>
              <a:rect b="b" l="l" r="r" t="t"/>
              <a:pathLst>
                <a:path extrusionOk="0" fill="none" h="457" w="1814">
                  <a:moveTo>
                    <a:pt x="1813" y="1"/>
                  </a:moveTo>
                  <a:cubicBezTo>
                    <a:pt x="1194" y="80"/>
                    <a:pt x="584" y="234"/>
                    <a:pt x="0" y="457"/>
                  </a:cubicBezTo>
                </a:path>
              </a:pathLst>
            </a:custGeom>
            <a:noFill/>
            <a:ln cap="flat" cmpd="sng" w="1525">
              <a:solidFill>
                <a:srgbClr val="A4A6E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0"/>
            <p:cNvSpPr/>
            <p:nvPr/>
          </p:nvSpPr>
          <p:spPr>
            <a:xfrm>
              <a:off x="4810306" y="3429488"/>
              <a:ext cx="49739" cy="5925"/>
            </a:xfrm>
            <a:custGeom>
              <a:rect b="b" l="l" r="r" t="t"/>
              <a:pathLst>
                <a:path extrusionOk="0" fill="none" h="162" w="1360">
                  <a:moveTo>
                    <a:pt x="1359" y="1"/>
                  </a:moveTo>
                  <a:cubicBezTo>
                    <a:pt x="905" y="33"/>
                    <a:pt x="452" y="88"/>
                    <a:pt x="1" y="161"/>
                  </a:cubicBezTo>
                </a:path>
              </a:pathLst>
            </a:custGeom>
            <a:noFill/>
            <a:ln cap="flat" cmpd="sng" w="1525">
              <a:solidFill>
                <a:srgbClr val="A4A6E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0"/>
            <p:cNvSpPr/>
            <p:nvPr/>
          </p:nvSpPr>
          <p:spPr>
            <a:xfrm>
              <a:off x="3837644" y="3264542"/>
              <a:ext cx="580918" cy="433896"/>
            </a:xfrm>
            <a:custGeom>
              <a:rect b="b" l="l" r="r" t="t"/>
              <a:pathLst>
                <a:path extrusionOk="0" h="11864" w="15884">
                  <a:moveTo>
                    <a:pt x="13328" y="0"/>
                  </a:moveTo>
                  <a:cubicBezTo>
                    <a:pt x="12421" y="0"/>
                    <a:pt x="11496" y="616"/>
                    <a:pt x="11400" y="1517"/>
                  </a:cubicBezTo>
                  <a:cubicBezTo>
                    <a:pt x="11339" y="1117"/>
                    <a:pt x="10993" y="828"/>
                    <a:pt x="10643" y="624"/>
                  </a:cubicBezTo>
                  <a:cubicBezTo>
                    <a:pt x="9986" y="243"/>
                    <a:pt x="9222" y="40"/>
                    <a:pt x="8464" y="40"/>
                  </a:cubicBezTo>
                  <a:cubicBezTo>
                    <a:pt x="7809" y="40"/>
                    <a:pt x="7158" y="192"/>
                    <a:pt x="6585" y="511"/>
                  </a:cubicBezTo>
                  <a:cubicBezTo>
                    <a:pt x="5348" y="1200"/>
                    <a:pt x="4574" y="2697"/>
                    <a:pt x="4855" y="4084"/>
                  </a:cubicBezTo>
                  <a:cubicBezTo>
                    <a:pt x="4678" y="3577"/>
                    <a:pt x="4067" y="3396"/>
                    <a:pt x="3519" y="3396"/>
                  </a:cubicBezTo>
                  <a:cubicBezTo>
                    <a:pt x="3481" y="3396"/>
                    <a:pt x="3443" y="3397"/>
                    <a:pt x="3406" y="3399"/>
                  </a:cubicBezTo>
                  <a:cubicBezTo>
                    <a:pt x="2302" y="3449"/>
                    <a:pt x="1183" y="3963"/>
                    <a:pt x="592" y="4896"/>
                  </a:cubicBezTo>
                  <a:cubicBezTo>
                    <a:pt x="1" y="5828"/>
                    <a:pt x="63" y="7186"/>
                    <a:pt x="872" y="7937"/>
                  </a:cubicBezTo>
                  <a:cubicBezTo>
                    <a:pt x="1224" y="8264"/>
                    <a:pt x="1708" y="8424"/>
                    <a:pt x="2186" y="8424"/>
                  </a:cubicBezTo>
                  <a:cubicBezTo>
                    <a:pt x="2772" y="8424"/>
                    <a:pt x="3347" y="8183"/>
                    <a:pt x="3653" y="7715"/>
                  </a:cubicBezTo>
                  <a:lnTo>
                    <a:pt x="3653" y="7715"/>
                  </a:lnTo>
                  <a:cubicBezTo>
                    <a:pt x="3011" y="8816"/>
                    <a:pt x="2805" y="10346"/>
                    <a:pt x="3705" y="11237"/>
                  </a:cubicBezTo>
                  <a:cubicBezTo>
                    <a:pt x="4142" y="11669"/>
                    <a:pt x="4768" y="11863"/>
                    <a:pt x="5387" y="11863"/>
                  </a:cubicBezTo>
                  <a:cubicBezTo>
                    <a:pt x="5489" y="11863"/>
                    <a:pt x="5592" y="11858"/>
                    <a:pt x="5693" y="11847"/>
                  </a:cubicBezTo>
                  <a:cubicBezTo>
                    <a:pt x="7459" y="11668"/>
                    <a:pt x="8895" y="9881"/>
                    <a:pt x="8691" y="8118"/>
                  </a:cubicBezTo>
                  <a:lnTo>
                    <a:pt x="8691" y="8118"/>
                  </a:lnTo>
                  <a:cubicBezTo>
                    <a:pt x="9119" y="8351"/>
                    <a:pt x="9607" y="8466"/>
                    <a:pt x="10094" y="8466"/>
                  </a:cubicBezTo>
                  <a:cubicBezTo>
                    <a:pt x="10695" y="8466"/>
                    <a:pt x="11295" y="8292"/>
                    <a:pt x="11789" y="7950"/>
                  </a:cubicBezTo>
                  <a:cubicBezTo>
                    <a:pt x="12684" y="7331"/>
                    <a:pt x="13187" y="6190"/>
                    <a:pt x="13041" y="5111"/>
                  </a:cubicBezTo>
                  <a:lnTo>
                    <a:pt x="13041" y="5111"/>
                  </a:lnTo>
                  <a:cubicBezTo>
                    <a:pt x="13287" y="5303"/>
                    <a:pt x="13587" y="5391"/>
                    <a:pt x="13895" y="5391"/>
                  </a:cubicBezTo>
                  <a:cubicBezTo>
                    <a:pt x="14376" y="5391"/>
                    <a:pt x="14874" y="5177"/>
                    <a:pt x="15203" y="4816"/>
                  </a:cubicBezTo>
                  <a:cubicBezTo>
                    <a:pt x="15743" y="4225"/>
                    <a:pt x="15884" y="3355"/>
                    <a:pt x="15769" y="2565"/>
                  </a:cubicBezTo>
                  <a:cubicBezTo>
                    <a:pt x="15612" y="1482"/>
                    <a:pt x="14930" y="415"/>
                    <a:pt x="13887" y="84"/>
                  </a:cubicBezTo>
                  <a:cubicBezTo>
                    <a:pt x="13706" y="27"/>
                    <a:pt x="13517" y="0"/>
                    <a:pt x="133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0"/>
            <p:cNvSpPr/>
            <p:nvPr/>
          </p:nvSpPr>
          <p:spPr>
            <a:xfrm>
              <a:off x="4059826" y="3368886"/>
              <a:ext cx="140512" cy="119665"/>
            </a:xfrm>
            <a:custGeom>
              <a:rect b="b" l="l" r="r" t="t"/>
              <a:pathLst>
                <a:path extrusionOk="0" h="3272" w="3842">
                  <a:moveTo>
                    <a:pt x="3104" y="0"/>
                  </a:moveTo>
                  <a:cubicBezTo>
                    <a:pt x="3011" y="0"/>
                    <a:pt x="2917" y="14"/>
                    <a:pt x="2829" y="41"/>
                  </a:cubicBezTo>
                  <a:cubicBezTo>
                    <a:pt x="2355" y="181"/>
                    <a:pt x="2016" y="667"/>
                    <a:pt x="2128" y="1099"/>
                  </a:cubicBezTo>
                  <a:cubicBezTo>
                    <a:pt x="1987" y="721"/>
                    <a:pt x="1581" y="460"/>
                    <a:pt x="1170" y="460"/>
                  </a:cubicBezTo>
                  <a:cubicBezTo>
                    <a:pt x="1161" y="460"/>
                    <a:pt x="1152" y="460"/>
                    <a:pt x="1143" y="461"/>
                  </a:cubicBezTo>
                  <a:cubicBezTo>
                    <a:pt x="723" y="472"/>
                    <a:pt x="327" y="749"/>
                    <a:pt x="163" y="1127"/>
                  </a:cubicBezTo>
                  <a:cubicBezTo>
                    <a:pt x="0" y="1505"/>
                    <a:pt x="66" y="1964"/>
                    <a:pt x="316" y="2296"/>
                  </a:cubicBezTo>
                  <a:cubicBezTo>
                    <a:pt x="582" y="2649"/>
                    <a:pt x="1018" y="2842"/>
                    <a:pt x="1451" y="2972"/>
                  </a:cubicBezTo>
                  <a:cubicBezTo>
                    <a:pt x="1894" y="3105"/>
                    <a:pt x="2352" y="3187"/>
                    <a:pt x="2807" y="3271"/>
                  </a:cubicBezTo>
                  <a:cubicBezTo>
                    <a:pt x="3330" y="2654"/>
                    <a:pt x="3676" y="1895"/>
                    <a:pt x="3793" y="1102"/>
                  </a:cubicBezTo>
                  <a:cubicBezTo>
                    <a:pt x="3841" y="768"/>
                    <a:pt x="3832" y="380"/>
                    <a:pt x="3571" y="158"/>
                  </a:cubicBezTo>
                  <a:cubicBezTo>
                    <a:pt x="3444" y="48"/>
                    <a:pt x="3276" y="0"/>
                    <a:pt x="3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0"/>
            <p:cNvSpPr/>
            <p:nvPr/>
          </p:nvSpPr>
          <p:spPr>
            <a:xfrm>
              <a:off x="4332662" y="3507828"/>
              <a:ext cx="123176" cy="102586"/>
            </a:xfrm>
            <a:custGeom>
              <a:rect b="b" l="l" r="r" t="t"/>
              <a:pathLst>
                <a:path extrusionOk="0" h="2805" w="3368">
                  <a:moveTo>
                    <a:pt x="1600" y="1"/>
                  </a:moveTo>
                  <a:cubicBezTo>
                    <a:pt x="1399" y="1"/>
                    <a:pt x="1202" y="68"/>
                    <a:pt x="1061" y="212"/>
                  </a:cubicBezTo>
                  <a:cubicBezTo>
                    <a:pt x="836" y="444"/>
                    <a:pt x="844" y="866"/>
                    <a:pt x="1067" y="1076"/>
                  </a:cubicBezTo>
                  <a:lnTo>
                    <a:pt x="1067" y="1076"/>
                  </a:lnTo>
                  <a:cubicBezTo>
                    <a:pt x="1023" y="1060"/>
                    <a:pt x="975" y="1052"/>
                    <a:pt x="926" y="1052"/>
                  </a:cubicBezTo>
                  <a:cubicBezTo>
                    <a:pt x="862" y="1052"/>
                    <a:pt x="797" y="1066"/>
                    <a:pt x="739" y="1090"/>
                  </a:cubicBezTo>
                  <a:cubicBezTo>
                    <a:pt x="586" y="1155"/>
                    <a:pt x="470" y="1280"/>
                    <a:pt x="367" y="1407"/>
                  </a:cubicBezTo>
                  <a:cubicBezTo>
                    <a:pt x="249" y="1552"/>
                    <a:pt x="137" y="1709"/>
                    <a:pt x="93" y="1889"/>
                  </a:cubicBezTo>
                  <a:cubicBezTo>
                    <a:pt x="1" y="2257"/>
                    <a:pt x="243" y="2676"/>
                    <a:pt x="609" y="2780"/>
                  </a:cubicBezTo>
                  <a:cubicBezTo>
                    <a:pt x="668" y="2796"/>
                    <a:pt x="730" y="2804"/>
                    <a:pt x="791" y="2804"/>
                  </a:cubicBezTo>
                  <a:cubicBezTo>
                    <a:pt x="1105" y="2804"/>
                    <a:pt x="1419" y="2593"/>
                    <a:pt x="1516" y="2290"/>
                  </a:cubicBezTo>
                  <a:cubicBezTo>
                    <a:pt x="1705" y="2521"/>
                    <a:pt x="2005" y="2642"/>
                    <a:pt x="2302" y="2642"/>
                  </a:cubicBezTo>
                  <a:cubicBezTo>
                    <a:pt x="2528" y="2642"/>
                    <a:pt x="2753" y="2573"/>
                    <a:pt x="2928" y="2428"/>
                  </a:cubicBezTo>
                  <a:cubicBezTo>
                    <a:pt x="3242" y="2171"/>
                    <a:pt x="3368" y="1692"/>
                    <a:pt x="3172" y="1338"/>
                  </a:cubicBezTo>
                  <a:cubicBezTo>
                    <a:pt x="3042" y="1105"/>
                    <a:pt x="2768" y="967"/>
                    <a:pt x="2658" y="967"/>
                  </a:cubicBezTo>
                  <a:cubicBezTo>
                    <a:pt x="2650" y="967"/>
                    <a:pt x="2643" y="968"/>
                    <a:pt x="2637" y="970"/>
                  </a:cubicBezTo>
                  <a:lnTo>
                    <a:pt x="2637" y="970"/>
                  </a:lnTo>
                  <a:cubicBezTo>
                    <a:pt x="2555" y="642"/>
                    <a:pt x="2379" y="329"/>
                    <a:pt x="2099" y="146"/>
                  </a:cubicBezTo>
                  <a:cubicBezTo>
                    <a:pt x="1952" y="51"/>
                    <a:pt x="1775" y="1"/>
                    <a:pt x="16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0"/>
            <p:cNvSpPr/>
            <p:nvPr/>
          </p:nvSpPr>
          <p:spPr>
            <a:xfrm>
              <a:off x="4453792" y="3597323"/>
              <a:ext cx="95747" cy="92090"/>
            </a:xfrm>
            <a:custGeom>
              <a:rect b="b" l="l" r="r" t="t"/>
              <a:pathLst>
                <a:path extrusionOk="0" h="2518" w="2618">
                  <a:moveTo>
                    <a:pt x="1377" y="0"/>
                  </a:moveTo>
                  <a:cubicBezTo>
                    <a:pt x="1315" y="0"/>
                    <a:pt x="1252" y="10"/>
                    <a:pt x="1192" y="32"/>
                  </a:cubicBezTo>
                  <a:cubicBezTo>
                    <a:pt x="775" y="182"/>
                    <a:pt x="677" y="774"/>
                    <a:pt x="895" y="1159"/>
                  </a:cubicBezTo>
                  <a:cubicBezTo>
                    <a:pt x="852" y="1149"/>
                    <a:pt x="808" y="1145"/>
                    <a:pt x="764" y="1145"/>
                  </a:cubicBezTo>
                  <a:cubicBezTo>
                    <a:pt x="462" y="1145"/>
                    <a:pt x="162" y="1362"/>
                    <a:pt x="87" y="1658"/>
                  </a:cubicBezTo>
                  <a:cubicBezTo>
                    <a:pt x="1" y="1999"/>
                    <a:pt x="219" y="2385"/>
                    <a:pt x="555" y="2489"/>
                  </a:cubicBezTo>
                  <a:cubicBezTo>
                    <a:pt x="617" y="2508"/>
                    <a:pt x="681" y="2517"/>
                    <a:pt x="745" y="2517"/>
                  </a:cubicBezTo>
                  <a:cubicBezTo>
                    <a:pt x="1028" y="2517"/>
                    <a:pt x="1310" y="2340"/>
                    <a:pt x="1416" y="2075"/>
                  </a:cubicBezTo>
                  <a:cubicBezTo>
                    <a:pt x="1519" y="2273"/>
                    <a:pt x="1744" y="2388"/>
                    <a:pt x="1965" y="2388"/>
                  </a:cubicBezTo>
                  <a:cubicBezTo>
                    <a:pt x="2080" y="2388"/>
                    <a:pt x="2193" y="2357"/>
                    <a:pt x="2288" y="2292"/>
                  </a:cubicBezTo>
                  <a:cubicBezTo>
                    <a:pt x="2566" y="2098"/>
                    <a:pt x="2617" y="1650"/>
                    <a:pt x="2391" y="1399"/>
                  </a:cubicBezTo>
                  <a:cubicBezTo>
                    <a:pt x="2264" y="1257"/>
                    <a:pt x="2066" y="1197"/>
                    <a:pt x="1932" y="1197"/>
                  </a:cubicBezTo>
                  <a:cubicBezTo>
                    <a:pt x="1912" y="1197"/>
                    <a:pt x="1893" y="1199"/>
                    <a:pt x="1877" y="1201"/>
                  </a:cubicBezTo>
                  <a:lnTo>
                    <a:pt x="1877" y="1201"/>
                  </a:lnTo>
                  <a:cubicBezTo>
                    <a:pt x="2043" y="974"/>
                    <a:pt x="2100" y="664"/>
                    <a:pt x="1990" y="405"/>
                  </a:cubicBezTo>
                  <a:cubicBezTo>
                    <a:pt x="1887" y="166"/>
                    <a:pt x="1631" y="0"/>
                    <a:pt x="13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a:off x="3640588" y="4714052"/>
              <a:ext cx="1835025" cy="447794"/>
            </a:xfrm>
            <a:custGeom>
              <a:rect b="b" l="l" r="r" t="t"/>
              <a:pathLst>
                <a:path extrusionOk="0" h="12244" w="50175">
                  <a:moveTo>
                    <a:pt x="48918" y="0"/>
                  </a:moveTo>
                  <a:cubicBezTo>
                    <a:pt x="43390" y="825"/>
                    <a:pt x="37846" y="1650"/>
                    <a:pt x="32278" y="1650"/>
                  </a:cubicBezTo>
                  <a:cubicBezTo>
                    <a:pt x="32259" y="1650"/>
                    <a:pt x="32239" y="1650"/>
                    <a:pt x="32220" y="1650"/>
                  </a:cubicBezTo>
                  <a:cubicBezTo>
                    <a:pt x="27346" y="1644"/>
                    <a:pt x="22485" y="1002"/>
                    <a:pt x="17610" y="839"/>
                  </a:cubicBezTo>
                  <a:cubicBezTo>
                    <a:pt x="16771" y="811"/>
                    <a:pt x="15932" y="797"/>
                    <a:pt x="15093" y="797"/>
                  </a:cubicBezTo>
                  <a:cubicBezTo>
                    <a:pt x="10276" y="797"/>
                    <a:pt x="5474" y="1260"/>
                    <a:pt x="836" y="2154"/>
                  </a:cubicBezTo>
                  <a:cubicBezTo>
                    <a:pt x="252" y="5461"/>
                    <a:pt x="1" y="8860"/>
                    <a:pt x="91" y="12243"/>
                  </a:cubicBezTo>
                  <a:lnTo>
                    <a:pt x="50018" y="12243"/>
                  </a:lnTo>
                  <a:cubicBezTo>
                    <a:pt x="50174" y="8175"/>
                    <a:pt x="49988" y="4087"/>
                    <a:pt x="489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0"/>
            <p:cNvSpPr/>
            <p:nvPr/>
          </p:nvSpPr>
          <p:spPr>
            <a:xfrm>
              <a:off x="4431884" y="4877386"/>
              <a:ext cx="353802" cy="114984"/>
            </a:xfrm>
            <a:custGeom>
              <a:rect b="b" l="l" r="r" t="t"/>
              <a:pathLst>
                <a:path extrusionOk="0" fill="none" h="3144" w="9674">
                  <a:moveTo>
                    <a:pt x="9674" y="1"/>
                  </a:moveTo>
                  <a:cubicBezTo>
                    <a:pt x="6811" y="1893"/>
                    <a:pt x="3429" y="2992"/>
                    <a:pt x="1" y="3144"/>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0"/>
            <p:cNvSpPr/>
            <p:nvPr/>
          </p:nvSpPr>
          <p:spPr>
            <a:xfrm>
              <a:off x="4554075" y="4956896"/>
              <a:ext cx="189263" cy="43046"/>
            </a:xfrm>
            <a:custGeom>
              <a:rect b="b" l="l" r="r" t="t"/>
              <a:pathLst>
                <a:path extrusionOk="0" fill="none" h="1177" w="5175">
                  <a:moveTo>
                    <a:pt x="5175" y="0"/>
                  </a:moveTo>
                  <a:cubicBezTo>
                    <a:pt x="3614" y="863"/>
                    <a:pt x="1776" y="1030"/>
                    <a:pt x="0" y="117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0"/>
            <p:cNvSpPr/>
            <p:nvPr/>
          </p:nvSpPr>
          <p:spPr>
            <a:xfrm>
              <a:off x="3738531" y="4865792"/>
              <a:ext cx="32769" cy="30684"/>
            </a:xfrm>
            <a:custGeom>
              <a:rect b="b" l="l" r="r" t="t"/>
              <a:pathLst>
                <a:path extrusionOk="0" fill="none" h="839" w="896">
                  <a:moveTo>
                    <a:pt x="895" y="1"/>
                  </a:moveTo>
                  <a:cubicBezTo>
                    <a:pt x="597" y="281"/>
                    <a:pt x="298" y="560"/>
                    <a:pt x="0" y="839"/>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0"/>
            <p:cNvSpPr/>
            <p:nvPr/>
          </p:nvSpPr>
          <p:spPr>
            <a:xfrm>
              <a:off x="3752941" y="4870217"/>
              <a:ext cx="45386" cy="30465"/>
            </a:xfrm>
            <a:custGeom>
              <a:rect b="b" l="l" r="r" t="t"/>
              <a:pathLst>
                <a:path extrusionOk="0" fill="none" h="833" w="1241">
                  <a:moveTo>
                    <a:pt x="1240" y="0"/>
                  </a:moveTo>
                  <a:cubicBezTo>
                    <a:pt x="854" y="316"/>
                    <a:pt x="438" y="595"/>
                    <a:pt x="1" y="832"/>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0"/>
            <p:cNvSpPr/>
            <p:nvPr/>
          </p:nvSpPr>
          <p:spPr>
            <a:xfrm>
              <a:off x="3967296" y="5011463"/>
              <a:ext cx="38182" cy="29477"/>
            </a:xfrm>
            <a:custGeom>
              <a:rect b="b" l="l" r="r" t="t"/>
              <a:pathLst>
                <a:path extrusionOk="0" fill="none" h="806" w="1044">
                  <a:moveTo>
                    <a:pt x="1" y="0"/>
                  </a:moveTo>
                  <a:cubicBezTo>
                    <a:pt x="230" y="386"/>
                    <a:pt x="611" y="681"/>
                    <a:pt x="1044" y="80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0"/>
            <p:cNvSpPr/>
            <p:nvPr/>
          </p:nvSpPr>
          <p:spPr>
            <a:xfrm>
              <a:off x="3964955" y="5041892"/>
              <a:ext cx="38109" cy="15726"/>
            </a:xfrm>
            <a:custGeom>
              <a:rect b="b" l="l" r="r" t="t"/>
              <a:pathLst>
                <a:path extrusionOk="0" fill="none" h="430" w="1042">
                  <a:moveTo>
                    <a:pt x="0" y="0"/>
                  </a:moveTo>
                  <a:cubicBezTo>
                    <a:pt x="293" y="246"/>
                    <a:pt x="662" y="398"/>
                    <a:pt x="1041" y="429"/>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0"/>
            <p:cNvSpPr/>
            <p:nvPr/>
          </p:nvSpPr>
          <p:spPr>
            <a:xfrm>
              <a:off x="5257924" y="4839057"/>
              <a:ext cx="70292" cy="29697"/>
            </a:xfrm>
            <a:custGeom>
              <a:rect b="b" l="l" r="r" t="t"/>
              <a:pathLst>
                <a:path extrusionOk="0" fill="none" h="812" w="1922">
                  <a:moveTo>
                    <a:pt x="1922" y="1"/>
                  </a:moveTo>
                  <a:cubicBezTo>
                    <a:pt x="1364" y="427"/>
                    <a:pt x="695" y="708"/>
                    <a:pt x="1" y="811"/>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0"/>
            <p:cNvSpPr/>
            <p:nvPr/>
          </p:nvSpPr>
          <p:spPr>
            <a:xfrm>
              <a:off x="5271712" y="4863890"/>
              <a:ext cx="51933" cy="17262"/>
            </a:xfrm>
            <a:custGeom>
              <a:rect b="b" l="l" r="r" t="t"/>
              <a:pathLst>
                <a:path extrusionOk="0" fill="none" h="472" w="1420">
                  <a:moveTo>
                    <a:pt x="1420" y="0"/>
                  </a:moveTo>
                  <a:cubicBezTo>
                    <a:pt x="978" y="239"/>
                    <a:pt x="495" y="398"/>
                    <a:pt x="0" y="472"/>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0"/>
            <p:cNvSpPr/>
            <p:nvPr/>
          </p:nvSpPr>
          <p:spPr>
            <a:xfrm>
              <a:off x="5068256" y="5065226"/>
              <a:ext cx="42095" cy="43009"/>
            </a:xfrm>
            <a:custGeom>
              <a:rect b="b" l="l" r="r" t="t"/>
              <a:pathLst>
                <a:path extrusionOk="0" fill="none" h="1176" w="1151">
                  <a:moveTo>
                    <a:pt x="1" y="0"/>
                  </a:moveTo>
                  <a:cubicBezTo>
                    <a:pt x="308" y="458"/>
                    <a:pt x="700" y="859"/>
                    <a:pt x="1151" y="1175"/>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a:off x="5052054" y="5091559"/>
              <a:ext cx="36463" cy="26954"/>
            </a:xfrm>
            <a:custGeom>
              <a:rect b="b" l="l" r="r" t="t"/>
              <a:pathLst>
                <a:path extrusionOk="0" fill="none" h="737" w="997">
                  <a:moveTo>
                    <a:pt x="1" y="1"/>
                  </a:moveTo>
                  <a:cubicBezTo>
                    <a:pt x="354" y="218"/>
                    <a:pt x="687" y="464"/>
                    <a:pt x="997" y="736"/>
                  </a:cubicBezTo>
                </a:path>
              </a:pathLst>
            </a:custGeom>
            <a:noFill/>
            <a:ln cap="flat" cmpd="sng" w="1525">
              <a:solidFill>
                <a:srgbClr val="000000"/>
              </a:solidFill>
              <a:prstDash val="solid"/>
              <a:miter lim="11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0"/>
            <p:cNvSpPr/>
            <p:nvPr/>
          </p:nvSpPr>
          <p:spPr>
            <a:xfrm>
              <a:off x="3631738" y="4350294"/>
              <a:ext cx="1880521" cy="500202"/>
            </a:xfrm>
            <a:custGeom>
              <a:rect b="b" l="l" r="r" t="t"/>
              <a:pathLst>
                <a:path extrusionOk="0" h="13677" w="51419">
                  <a:moveTo>
                    <a:pt x="319" y="1790"/>
                  </a:moveTo>
                  <a:cubicBezTo>
                    <a:pt x="319" y="1790"/>
                    <a:pt x="317" y="1797"/>
                    <a:pt x="314" y="1810"/>
                  </a:cubicBezTo>
                  <a:lnTo>
                    <a:pt x="314" y="1810"/>
                  </a:lnTo>
                  <a:cubicBezTo>
                    <a:pt x="318" y="1797"/>
                    <a:pt x="319" y="1790"/>
                    <a:pt x="319" y="1790"/>
                  </a:cubicBezTo>
                  <a:close/>
                  <a:moveTo>
                    <a:pt x="314" y="1810"/>
                  </a:moveTo>
                  <a:cubicBezTo>
                    <a:pt x="311" y="1826"/>
                    <a:pt x="304" y="1853"/>
                    <a:pt x="294" y="1891"/>
                  </a:cubicBezTo>
                  <a:cubicBezTo>
                    <a:pt x="295" y="1891"/>
                    <a:pt x="296" y="1890"/>
                    <a:pt x="297" y="1890"/>
                  </a:cubicBezTo>
                  <a:lnTo>
                    <a:pt x="297" y="1890"/>
                  </a:lnTo>
                  <a:cubicBezTo>
                    <a:pt x="304" y="1855"/>
                    <a:pt x="311" y="1827"/>
                    <a:pt x="314" y="1810"/>
                  </a:cubicBezTo>
                  <a:close/>
                  <a:moveTo>
                    <a:pt x="50667" y="1"/>
                  </a:moveTo>
                  <a:cubicBezTo>
                    <a:pt x="50600" y="1"/>
                    <a:pt x="50531" y="14"/>
                    <a:pt x="50466" y="28"/>
                  </a:cubicBezTo>
                  <a:cubicBezTo>
                    <a:pt x="47845" y="567"/>
                    <a:pt x="45222" y="1106"/>
                    <a:pt x="42601" y="1646"/>
                  </a:cubicBezTo>
                  <a:cubicBezTo>
                    <a:pt x="41330" y="1481"/>
                    <a:pt x="40058" y="1412"/>
                    <a:pt x="38784" y="1412"/>
                  </a:cubicBezTo>
                  <a:cubicBezTo>
                    <a:pt x="32403" y="1412"/>
                    <a:pt x="25981" y="3135"/>
                    <a:pt x="19522" y="3135"/>
                  </a:cubicBezTo>
                  <a:cubicBezTo>
                    <a:pt x="19154" y="3135"/>
                    <a:pt x="18786" y="3130"/>
                    <a:pt x="18419" y="3118"/>
                  </a:cubicBezTo>
                  <a:cubicBezTo>
                    <a:pt x="15126" y="3011"/>
                    <a:pt x="11873" y="2409"/>
                    <a:pt x="8643" y="1756"/>
                  </a:cubicBezTo>
                  <a:cubicBezTo>
                    <a:pt x="7095" y="1443"/>
                    <a:pt x="5472" y="1127"/>
                    <a:pt x="3898" y="1127"/>
                  </a:cubicBezTo>
                  <a:cubicBezTo>
                    <a:pt x="2645" y="1127"/>
                    <a:pt x="1423" y="1328"/>
                    <a:pt x="297" y="1890"/>
                  </a:cubicBezTo>
                  <a:lnTo>
                    <a:pt x="297" y="1890"/>
                  </a:lnTo>
                  <a:cubicBezTo>
                    <a:pt x="269" y="2023"/>
                    <a:pt x="223" y="2265"/>
                    <a:pt x="208" y="2475"/>
                  </a:cubicBezTo>
                  <a:cubicBezTo>
                    <a:pt x="1" y="5489"/>
                    <a:pt x="102" y="8526"/>
                    <a:pt x="504" y="11520"/>
                  </a:cubicBezTo>
                  <a:cubicBezTo>
                    <a:pt x="525" y="11674"/>
                    <a:pt x="550" y="11835"/>
                    <a:pt x="646" y="11956"/>
                  </a:cubicBezTo>
                  <a:cubicBezTo>
                    <a:pt x="805" y="12157"/>
                    <a:pt x="1097" y="12179"/>
                    <a:pt x="1354" y="12184"/>
                  </a:cubicBezTo>
                  <a:cubicBezTo>
                    <a:pt x="6705" y="12301"/>
                    <a:pt x="12051" y="12798"/>
                    <a:pt x="17332" y="13668"/>
                  </a:cubicBezTo>
                  <a:cubicBezTo>
                    <a:pt x="17623" y="13673"/>
                    <a:pt x="17913" y="13676"/>
                    <a:pt x="18204" y="13676"/>
                  </a:cubicBezTo>
                  <a:cubicBezTo>
                    <a:pt x="25861" y="13676"/>
                    <a:pt x="33599" y="11887"/>
                    <a:pt x="41407" y="11887"/>
                  </a:cubicBezTo>
                  <a:cubicBezTo>
                    <a:pt x="41558" y="11887"/>
                    <a:pt x="41709" y="11888"/>
                    <a:pt x="41860" y="11889"/>
                  </a:cubicBezTo>
                  <a:cubicBezTo>
                    <a:pt x="43056" y="11900"/>
                    <a:pt x="44261" y="11954"/>
                    <a:pt x="45460" y="11954"/>
                  </a:cubicBezTo>
                  <a:cubicBezTo>
                    <a:pt x="46861" y="11954"/>
                    <a:pt x="48255" y="11880"/>
                    <a:pt x="49620" y="11577"/>
                  </a:cubicBezTo>
                  <a:cubicBezTo>
                    <a:pt x="49919" y="11511"/>
                    <a:pt x="50226" y="11428"/>
                    <a:pt x="50457" y="11228"/>
                  </a:cubicBezTo>
                  <a:cubicBezTo>
                    <a:pt x="50816" y="10920"/>
                    <a:pt x="50908" y="10408"/>
                    <a:pt x="50968" y="9938"/>
                  </a:cubicBezTo>
                  <a:cubicBezTo>
                    <a:pt x="51374" y="6854"/>
                    <a:pt x="51418" y="3721"/>
                    <a:pt x="51105" y="624"/>
                  </a:cubicBezTo>
                  <a:cubicBezTo>
                    <a:pt x="51081" y="383"/>
                    <a:pt x="51017" y="91"/>
                    <a:pt x="50784" y="17"/>
                  </a:cubicBezTo>
                  <a:cubicBezTo>
                    <a:pt x="50746" y="5"/>
                    <a:pt x="50706" y="1"/>
                    <a:pt x="506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0"/>
            <p:cNvSpPr/>
            <p:nvPr/>
          </p:nvSpPr>
          <p:spPr>
            <a:xfrm>
              <a:off x="5181742" y="3259312"/>
              <a:ext cx="121457" cy="139049"/>
            </a:xfrm>
            <a:custGeom>
              <a:rect b="b" l="l" r="r" t="t"/>
              <a:pathLst>
                <a:path extrusionOk="0" h="3802" w="3321">
                  <a:moveTo>
                    <a:pt x="1253" y="1"/>
                  </a:moveTo>
                  <a:cubicBezTo>
                    <a:pt x="1148" y="1"/>
                    <a:pt x="1057" y="64"/>
                    <a:pt x="1020" y="168"/>
                  </a:cubicBezTo>
                  <a:lnTo>
                    <a:pt x="816" y="738"/>
                  </a:lnTo>
                  <a:cubicBezTo>
                    <a:pt x="777" y="850"/>
                    <a:pt x="797" y="948"/>
                    <a:pt x="926" y="994"/>
                  </a:cubicBezTo>
                  <a:lnTo>
                    <a:pt x="1096" y="1054"/>
                  </a:lnTo>
                  <a:cubicBezTo>
                    <a:pt x="1125" y="1064"/>
                    <a:pt x="1152" y="1069"/>
                    <a:pt x="1176" y="1069"/>
                  </a:cubicBezTo>
                  <a:cubicBezTo>
                    <a:pt x="1258" y="1069"/>
                    <a:pt x="1312" y="1013"/>
                    <a:pt x="1343" y="926"/>
                  </a:cubicBezTo>
                  <a:lnTo>
                    <a:pt x="1445" y="640"/>
                  </a:lnTo>
                  <a:lnTo>
                    <a:pt x="2388" y="978"/>
                  </a:lnTo>
                  <a:lnTo>
                    <a:pt x="249" y="2504"/>
                  </a:lnTo>
                  <a:cubicBezTo>
                    <a:pt x="167" y="2566"/>
                    <a:pt x="110" y="2641"/>
                    <a:pt x="80" y="2726"/>
                  </a:cubicBezTo>
                  <a:lnTo>
                    <a:pt x="48" y="2814"/>
                  </a:lnTo>
                  <a:cubicBezTo>
                    <a:pt x="1" y="2947"/>
                    <a:pt x="62" y="3076"/>
                    <a:pt x="195" y="3123"/>
                  </a:cubicBezTo>
                  <a:lnTo>
                    <a:pt x="2048" y="3785"/>
                  </a:lnTo>
                  <a:cubicBezTo>
                    <a:pt x="2079" y="3796"/>
                    <a:pt x="2110" y="3801"/>
                    <a:pt x="2140" y="3801"/>
                  </a:cubicBezTo>
                  <a:cubicBezTo>
                    <a:pt x="2244" y="3801"/>
                    <a:pt x="2337" y="3737"/>
                    <a:pt x="2375" y="3630"/>
                  </a:cubicBezTo>
                  <a:lnTo>
                    <a:pt x="2575" y="3073"/>
                  </a:lnTo>
                  <a:cubicBezTo>
                    <a:pt x="2613" y="2967"/>
                    <a:pt x="2593" y="2865"/>
                    <a:pt x="2468" y="2819"/>
                  </a:cubicBezTo>
                  <a:lnTo>
                    <a:pt x="2295" y="2757"/>
                  </a:lnTo>
                  <a:cubicBezTo>
                    <a:pt x="2268" y="2747"/>
                    <a:pt x="2244" y="2743"/>
                    <a:pt x="2221" y="2743"/>
                  </a:cubicBezTo>
                  <a:cubicBezTo>
                    <a:pt x="2138" y="2743"/>
                    <a:pt x="2083" y="2802"/>
                    <a:pt x="2053" y="2886"/>
                  </a:cubicBezTo>
                  <a:lnTo>
                    <a:pt x="1953" y="3163"/>
                  </a:lnTo>
                  <a:lnTo>
                    <a:pt x="934" y="2798"/>
                  </a:lnTo>
                  <a:lnTo>
                    <a:pt x="3074" y="1268"/>
                  </a:lnTo>
                  <a:cubicBezTo>
                    <a:pt x="3155" y="1211"/>
                    <a:pt x="3213" y="1132"/>
                    <a:pt x="3243" y="1047"/>
                  </a:cubicBezTo>
                  <a:lnTo>
                    <a:pt x="3273" y="962"/>
                  </a:lnTo>
                  <a:cubicBezTo>
                    <a:pt x="3321" y="829"/>
                    <a:pt x="3256" y="700"/>
                    <a:pt x="3122" y="652"/>
                  </a:cubicBezTo>
                  <a:lnTo>
                    <a:pt x="1345" y="17"/>
                  </a:lnTo>
                  <a:cubicBezTo>
                    <a:pt x="1314" y="6"/>
                    <a:pt x="1283" y="1"/>
                    <a:pt x="12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0"/>
            <p:cNvSpPr/>
            <p:nvPr/>
          </p:nvSpPr>
          <p:spPr>
            <a:xfrm>
              <a:off x="5286305" y="3372836"/>
              <a:ext cx="107084" cy="122554"/>
            </a:xfrm>
            <a:custGeom>
              <a:rect b="b" l="l" r="r" t="t"/>
              <a:pathLst>
                <a:path extrusionOk="0" h="3351" w="2928">
                  <a:moveTo>
                    <a:pt x="1105" y="1"/>
                  </a:moveTo>
                  <a:cubicBezTo>
                    <a:pt x="1013" y="1"/>
                    <a:pt x="931" y="56"/>
                    <a:pt x="899" y="147"/>
                  </a:cubicBezTo>
                  <a:lnTo>
                    <a:pt x="720" y="650"/>
                  </a:lnTo>
                  <a:cubicBezTo>
                    <a:pt x="683" y="749"/>
                    <a:pt x="703" y="835"/>
                    <a:pt x="815" y="875"/>
                  </a:cubicBezTo>
                  <a:lnTo>
                    <a:pt x="965" y="928"/>
                  </a:lnTo>
                  <a:cubicBezTo>
                    <a:pt x="990" y="937"/>
                    <a:pt x="1014" y="941"/>
                    <a:pt x="1035" y="941"/>
                  </a:cubicBezTo>
                  <a:cubicBezTo>
                    <a:pt x="1109" y="941"/>
                    <a:pt x="1156" y="891"/>
                    <a:pt x="1183" y="815"/>
                  </a:cubicBezTo>
                  <a:lnTo>
                    <a:pt x="1273" y="564"/>
                  </a:lnTo>
                  <a:lnTo>
                    <a:pt x="2105" y="861"/>
                  </a:lnTo>
                  <a:lnTo>
                    <a:pt x="221" y="2206"/>
                  </a:lnTo>
                  <a:cubicBezTo>
                    <a:pt x="149" y="2261"/>
                    <a:pt x="98" y="2327"/>
                    <a:pt x="72" y="2401"/>
                  </a:cubicBezTo>
                  <a:lnTo>
                    <a:pt x="43" y="2480"/>
                  </a:lnTo>
                  <a:cubicBezTo>
                    <a:pt x="1" y="2600"/>
                    <a:pt x="55" y="2711"/>
                    <a:pt x="172" y="2752"/>
                  </a:cubicBezTo>
                  <a:lnTo>
                    <a:pt x="1806" y="3336"/>
                  </a:lnTo>
                  <a:cubicBezTo>
                    <a:pt x="1833" y="3346"/>
                    <a:pt x="1861" y="3351"/>
                    <a:pt x="1887" y="3351"/>
                  </a:cubicBezTo>
                  <a:cubicBezTo>
                    <a:pt x="1979" y="3351"/>
                    <a:pt x="2061" y="3295"/>
                    <a:pt x="2094" y="3200"/>
                  </a:cubicBezTo>
                  <a:lnTo>
                    <a:pt x="2269" y="2710"/>
                  </a:lnTo>
                  <a:cubicBezTo>
                    <a:pt x="2304" y="2615"/>
                    <a:pt x="2287" y="2525"/>
                    <a:pt x="2175" y="2487"/>
                  </a:cubicBezTo>
                  <a:lnTo>
                    <a:pt x="2023" y="2433"/>
                  </a:lnTo>
                  <a:cubicBezTo>
                    <a:pt x="1999" y="2425"/>
                    <a:pt x="1977" y="2421"/>
                    <a:pt x="1957" y="2421"/>
                  </a:cubicBezTo>
                  <a:cubicBezTo>
                    <a:pt x="1883" y="2421"/>
                    <a:pt x="1835" y="2473"/>
                    <a:pt x="1808" y="2548"/>
                  </a:cubicBezTo>
                  <a:lnTo>
                    <a:pt x="1721" y="2791"/>
                  </a:lnTo>
                  <a:lnTo>
                    <a:pt x="821" y="2470"/>
                  </a:lnTo>
                  <a:lnTo>
                    <a:pt x="2708" y="1120"/>
                  </a:lnTo>
                  <a:cubicBezTo>
                    <a:pt x="2778" y="1070"/>
                    <a:pt x="2830" y="1000"/>
                    <a:pt x="2857" y="925"/>
                  </a:cubicBezTo>
                  <a:lnTo>
                    <a:pt x="2885" y="851"/>
                  </a:lnTo>
                  <a:cubicBezTo>
                    <a:pt x="2927" y="731"/>
                    <a:pt x="2870" y="618"/>
                    <a:pt x="2753" y="576"/>
                  </a:cubicBezTo>
                  <a:lnTo>
                    <a:pt x="1186" y="15"/>
                  </a:lnTo>
                  <a:cubicBezTo>
                    <a:pt x="1159" y="5"/>
                    <a:pt x="1131" y="1"/>
                    <a:pt x="11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0"/>
            <p:cNvSpPr/>
            <p:nvPr/>
          </p:nvSpPr>
          <p:spPr>
            <a:xfrm>
              <a:off x="5205003" y="3520592"/>
              <a:ext cx="90883" cy="103976"/>
            </a:xfrm>
            <a:custGeom>
              <a:rect b="b" l="l" r="r" t="t"/>
              <a:pathLst>
                <a:path extrusionOk="0" h="2843" w="2485">
                  <a:moveTo>
                    <a:pt x="936" y="1"/>
                  </a:moveTo>
                  <a:cubicBezTo>
                    <a:pt x="858" y="1"/>
                    <a:pt x="790" y="48"/>
                    <a:pt x="763" y="125"/>
                  </a:cubicBezTo>
                  <a:lnTo>
                    <a:pt x="610" y="552"/>
                  </a:lnTo>
                  <a:cubicBezTo>
                    <a:pt x="580" y="635"/>
                    <a:pt x="596" y="708"/>
                    <a:pt x="692" y="742"/>
                  </a:cubicBezTo>
                  <a:lnTo>
                    <a:pt x="818" y="788"/>
                  </a:lnTo>
                  <a:cubicBezTo>
                    <a:pt x="840" y="796"/>
                    <a:pt x="860" y="800"/>
                    <a:pt x="878" y="800"/>
                  </a:cubicBezTo>
                  <a:cubicBezTo>
                    <a:pt x="940" y="800"/>
                    <a:pt x="980" y="757"/>
                    <a:pt x="1004" y="692"/>
                  </a:cubicBezTo>
                  <a:lnTo>
                    <a:pt x="1079" y="479"/>
                  </a:lnTo>
                  <a:lnTo>
                    <a:pt x="1786" y="731"/>
                  </a:lnTo>
                  <a:lnTo>
                    <a:pt x="187" y="1873"/>
                  </a:lnTo>
                  <a:cubicBezTo>
                    <a:pt x="127" y="1919"/>
                    <a:pt x="83" y="1975"/>
                    <a:pt x="60" y="2038"/>
                  </a:cubicBezTo>
                  <a:lnTo>
                    <a:pt x="36" y="2104"/>
                  </a:lnTo>
                  <a:cubicBezTo>
                    <a:pt x="1" y="2205"/>
                    <a:pt x="45" y="2299"/>
                    <a:pt x="145" y="2335"/>
                  </a:cubicBezTo>
                  <a:lnTo>
                    <a:pt x="1533" y="2831"/>
                  </a:lnTo>
                  <a:cubicBezTo>
                    <a:pt x="1556" y="2839"/>
                    <a:pt x="1578" y="2843"/>
                    <a:pt x="1600" y="2843"/>
                  </a:cubicBezTo>
                  <a:cubicBezTo>
                    <a:pt x="1678" y="2843"/>
                    <a:pt x="1747" y="2796"/>
                    <a:pt x="1776" y="2715"/>
                  </a:cubicBezTo>
                  <a:lnTo>
                    <a:pt x="1925" y="2297"/>
                  </a:lnTo>
                  <a:cubicBezTo>
                    <a:pt x="1954" y="2217"/>
                    <a:pt x="1940" y="2141"/>
                    <a:pt x="1846" y="2109"/>
                  </a:cubicBezTo>
                  <a:lnTo>
                    <a:pt x="1716" y="2063"/>
                  </a:lnTo>
                  <a:cubicBezTo>
                    <a:pt x="1696" y="2056"/>
                    <a:pt x="1677" y="2052"/>
                    <a:pt x="1660" y="2052"/>
                  </a:cubicBezTo>
                  <a:cubicBezTo>
                    <a:pt x="1598" y="2052"/>
                    <a:pt x="1558" y="2097"/>
                    <a:pt x="1535" y="2160"/>
                  </a:cubicBezTo>
                  <a:lnTo>
                    <a:pt x="1460" y="2366"/>
                  </a:lnTo>
                  <a:lnTo>
                    <a:pt x="697" y="2093"/>
                  </a:lnTo>
                  <a:lnTo>
                    <a:pt x="2298" y="949"/>
                  </a:lnTo>
                  <a:cubicBezTo>
                    <a:pt x="2359" y="908"/>
                    <a:pt x="2402" y="847"/>
                    <a:pt x="2424" y="784"/>
                  </a:cubicBezTo>
                  <a:lnTo>
                    <a:pt x="2447" y="721"/>
                  </a:lnTo>
                  <a:cubicBezTo>
                    <a:pt x="2484" y="621"/>
                    <a:pt x="2436" y="524"/>
                    <a:pt x="2336" y="489"/>
                  </a:cubicBezTo>
                  <a:lnTo>
                    <a:pt x="1006" y="14"/>
                  </a:lnTo>
                  <a:cubicBezTo>
                    <a:pt x="982" y="5"/>
                    <a:pt x="958" y="1"/>
                    <a:pt x="9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82" name="Shape 1382"/>
        <p:cNvGrpSpPr/>
        <p:nvPr/>
      </p:nvGrpSpPr>
      <p:grpSpPr>
        <a:xfrm>
          <a:off x="0" y="0"/>
          <a:ext cx="0" cy="0"/>
          <a:chOff x="0" y="0"/>
          <a:chExt cx="0" cy="0"/>
        </a:xfrm>
      </p:grpSpPr>
      <p:sp>
        <p:nvSpPr>
          <p:cNvPr id="1383" name="Google Shape;1383;p30"/>
          <p:cNvSpPr txBox="1"/>
          <p:nvPr>
            <p:ph type="title"/>
          </p:nvPr>
        </p:nvSpPr>
        <p:spPr>
          <a:xfrm>
            <a:off x="720000" y="484050"/>
            <a:ext cx="7704000" cy="36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Concept of the App</a:t>
            </a:r>
            <a:endParaRPr/>
          </a:p>
        </p:txBody>
      </p:sp>
      <p:sp>
        <p:nvSpPr>
          <p:cNvPr id="1384" name="Google Shape;1384;p30"/>
          <p:cNvSpPr txBox="1"/>
          <p:nvPr>
            <p:ph idx="1" type="body"/>
          </p:nvPr>
        </p:nvSpPr>
        <p:spPr>
          <a:xfrm>
            <a:off x="720000" y="1152475"/>
            <a:ext cx="7704000" cy="3416400"/>
          </a:xfrm>
          <a:prstGeom prst="rect">
            <a:avLst/>
          </a:prstGeom>
        </p:spPr>
        <p:txBody>
          <a:bodyPr anchorCtr="0" anchor="t" bIns="91425" lIns="0" spcFirstLastPara="1" rIns="91425" wrap="square" tIns="91425">
            <a:noAutofit/>
          </a:bodyPr>
          <a:lstStyle/>
          <a:p>
            <a:pPr indent="-330200" lvl="0" marL="457200" rtl="0" algn="l">
              <a:spcBef>
                <a:spcPts val="0"/>
              </a:spcBef>
              <a:spcAft>
                <a:spcPts val="0"/>
              </a:spcAft>
              <a:buSzPts val="1600"/>
              <a:buChar char="●"/>
            </a:pPr>
            <a:r>
              <a:rPr b="1" lang="en" sz="1650"/>
              <a:t>DreamCatcher </a:t>
            </a:r>
            <a:r>
              <a:rPr lang="en" sz="1650"/>
              <a:t>is an app that helps users record, analyze, and explore their dreams. </a:t>
            </a:r>
            <a:endParaRPr sz="1650"/>
          </a:p>
          <a:p>
            <a:pPr indent="-330200" lvl="0" marL="457200" rtl="0" algn="l">
              <a:spcBef>
                <a:spcPts val="0"/>
              </a:spcBef>
              <a:spcAft>
                <a:spcPts val="0"/>
              </a:spcAft>
              <a:buSzPts val="1600"/>
              <a:buChar char="●"/>
            </a:pPr>
            <a:r>
              <a:rPr lang="en" sz="1650"/>
              <a:t>After each time user wake up, they can log their dream content. The app uses AI to analyze keywords, recognize emotions, and generate images, helping users gradually understand patterns in their subconscious. </a:t>
            </a:r>
            <a:endParaRPr sz="1650"/>
          </a:p>
          <a:p>
            <a:pPr indent="-330200" lvl="0" marL="457200" rtl="0" algn="l">
              <a:spcBef>
                <a:spcPts val="0"/>
              </a:spcBef>
              <a:spcAft>
                <a:spcPts val="0"/>
              </a:spcAft>
              <a:buSzPts val="1600"/>
              <a:buChar char="●"/>
            </a:pPr>
            <a:r>
              <a:rPr lang="en" sz="1650"/>
              <a:t>It also helps them create a "</a:t>
            </a:r>
            <a:r>
              <a:rPr b="1" lang="en" sz="1650"/>
              <a:t>Dream Gallery</a:t>
            </a:r>
            <a:r>
              <a:rPr lang="en" sz="1650"/>
              <a:t>," turning each dream into a unique, visual story.</a:t>
            </a:r>
            <a:endParaRPr sz="16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31"/>
          <p:cNvSpPr txBox="1"/>
          <p:nvPr>
            <p:ph type="title"/>
          </p:nvPr>
        </p:nvSpPr>
        <p:spPr>
          <a:xfrm>
            <a:off x="965246" y="1666575"/>
            <a:ext cx="3108900" cy="36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Dream Log</a:t>
            </a:r>
            <a:endParaRPr/>
          </a:p>
        </p:txBody>
      </p:sp>
      <p:sp>
        <p:nvSpPr>
          <p:cNvPr id="1390" name="Google Shape;1390;p31"/>
          <p:cNvSpPr txBox="1"/>
          <p:nvPr>
            <p:ph idx="2" type="title"/>
          </p:nvPr>
        </p:nvSpPr>
        <p:spPr>
          <a:xfrm>
            <a:off x="2020196" y="1073175"/>
            <a:ext cx="9990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1391" name="Google Shape;1391;p31"/>
          <p:cNvSpPr txBox="1"/>
          <p:nvPr>
            <p:ph idx="1" type="subTitle"/>
          </p:nvPr>
        </p:nvSpPr>
        <p:spPr>
          <a:xfrm>
            <a:off x="1379700" y="2184675"/>
            <a:ext cx="2355900" cy="11823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t>Users can detail their dreams upon waking, adding keywords and emotional descriptions to facilitate review and analysis. The log supports voice input for quickly capturing early morning memories of dreams.</a:t>
            </a:r>
            <a:endParaRPr sz="900"/>
          </a:p>
        </p:txBody>
      </p:sp>
      <p:sp>
        <p:nvSpPr>
          <p:cNvPr id="1392" name="Google Shape;1392;p31"/>
          <p:cNvSpPr txBox="1"/>
          <p:nvPr>
            <p:ph idx="3" type="title"/>
          </p:nvPr>
        </p:nvSpPr>
        <p:spPr>
          <a:xfrm>
            <a:off x="5069854" y="1666575"/>
            <a:ext cx="3108900" cy="36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Dream Visualize</a:t>
            </a:r>
            <a:endParaRPr/>
          </a:p>
        </p:txBody>
      </p:sp>
      <p:sp>
        <p:nvSpPr>
          <p:cNvPr id="1393" name="Google Shape;1393;p31"/>
          <p:cNvSpPr txBox="1"/>
          <p:nvPr>
            <p:ph idx="4" type="title"/>
          </p:nvPr>
        </p:nvSpPr>
        <p:spPr>
          <a:xfrm>
            <a:off x="6124804" y="1073175"/>
            <a:ext cx="9990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1394" name="Google Shape;1394;p31"/>
          <p:cNvSpPr txBox="1"/>
          <p:nvPr>
            <p:ph idx="5" type="subTitle"/>
          </p:nvPr>
        </p:nvSpPr>
        <p:spPr>
          <a:xfrm>
            <a:off x="5484300" y="2184675"/>
            <a:ext cx="2280000" cy="734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t> Based on the keywords and emotions in the dream, the app generate artwork, producing a personalized "dream painting" for each dream. Users can compile these into a "Dream Gallery" to revisit and share their dreams.</a:t>
            </a:r>
            <a:endParaRPr sz="900"/>
          </a:p>
        </p:txBody>
      </p:sp>
      <p:sp>
        <p:nvSpPr>
          <p:cNvPr id="1395" name="Google Shape;1395;p31"/>
          <p:cNvSpPr txBox="1"/>
          <p:nvPr>
            <p:ph idx="6" type="title"/>
          </p:nvPr>
        </p:nvSpPr>
        <p:spPr>
          <a:xfrm>
            <a:off x="965246" y="3512500"/>
            <a:ext cx="3108900" cy="36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Dream Pattern Tracking</a:t>
            </a:r>
            <a:endParaRPr sz="1800"/>
          </a:p>
        </p:txBody>
      </p:sp>
      <p:sp>
        <p:nvSpPr>
          <p:cNvPr id="1396" name="Google Shape;1396;p31"/>
          <p:cNvSpPr txBox="1"/>
          <p:nvPr>
            <p:ph idx="7" type="title"/>
          </p:nvPr>
        </p:nvSpPr>
        <p:spPr>
          <a:xfrm>
            <a:off x="2020196" y="2919325"/>
            <a:ext cx="9990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397" name="Google Shape;1397;p31"/>
          <p:cNvSpPr txBox="1"/>
          <p:nvPr>
            <p:ph idx="8" type="subTitle"/>
          </p:nvPr>
        </p:nvSpPr>
        <p:spPr>
          <a:xfrm>
            <a:off x="1379700" y="4030600"/>
            <a:ext cx="2280000" cy="734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t>The app identifies recurring themes and emotional patterns in users' dreams, displaying changes and patterns over time on a timeline. </a:t>
            </a:r>
            <a:endParaRPr sz="900"/>
          </a:p>
        </p:txBody>
      </p:sp>
      <p:sp>
        <p:nvSpPr>
          <p:cNvPr id="1398" name="Google Shape;1398;p31"/>
          <p:cNvSpPr txBox="1"/>
          <p:nvPr>
            <p:ph idx="9" type="title"/>
          </p:nvPr>
        </p:nvSpPr>
        <p:spPr>
          <a:xfrm>
            <a:off x="5069854" y="3512500"/>
            <a:ext cx="3108900" cy="36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Therapist Finder</a:t>
            </a:r>
            <a:endParaRPr/>
          </a:p>
        </p:txBody>
      </p:sp>
      <p:sp>
        <p:nvSpPr>
          <p:cNvPr id="1399" name="Google Shape;1399;p31"/>
          <p:cNvSpPr txBox="1"/>
          <p:nvPr>
            <p:ph idx="13" type="title"/>
          </p:nvPr>
        </p:nvSpPr>
        <p:spPr>
          <a:xfrm>
            <a:off x="6124804" y="2919325"/>
            <a:ext cx="999000" cy="59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1400" name="Google Shape;1400;p31"/>
          <p:cNvSpPr txBox="1"/>
          <p:nvPr>
            <p:ph idx="14" type="subTitle"/>
          </p:nvPr>
        </p:nvSpPr>
        <p:spPr>
          <a:xfrm>
            <a:off x="5484304" y="4030600"/>
            <a:ext cx="2280000" cy="484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900"/>
              <a:t>The app can recommend nearby therapists available for appointments base on the </a:t>
            </a:r>
            <a:r>
              <a:rPr lang="en" sz="900"/>
              <a:t>address</a:t>
            </a:r>
            <a:r>
              <a:rPr lang="en" sz="900"/>
              <a:t> they provided.</a:t>
            </a:r>
            <a:endParaRPr sz="900"/>
          </a:p>
        </p:txBody>
      </p:sp>
      <p:sp>
        <p:nvSpPr>
          <p:cNvPr id="1401" name="Google Shape;1401;p31"/>
          <p:cNvSpPr txBox="1"/>
          <p:nvPr>
            <p:ph idx="15" type="title"/>
          </p:nvPr>
        </p:nvSpPr>
        <p:spPr>
          <a:xfrm>
            <a:off x="720000" y="484632"/>
            <a:ext cx="7704000" cy="365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Main Feature</a:t>
            </a:r>
            <a:endParaRPr/>
          </a:p>
        </p:txBody>
      </p:sp>
      <p:cxnSp>
        <p:nvCxnSpPr>
          <p:cNvPr id="1402" name="Google Shape;1402;p31"/>
          <p:cNvCxnSpPr/>
          <p:nvPr/>
        </p:nvCxnSpPr>
        <p:spPr>
          <a:xfrm>
            <a:off x="1863309" y="2108475"/>
            <a:ext cx="1312800" cy="0"/>
          </a:xfrm>
          <a:prstGeom prst="straightConnector1">
            <a:avLst/>
          </a:prstGeom>
          <a:noFill/>
          <a:ln cap="flat" cmpd="sng" w="19050">
            <a:solidFill>
              <a:schemeClr val="accent1"/>
            </a:solidFill>
            <a:prstDash val="solid"/>
            <a:round/>
            <a:headEnd len="med" w="med" type="none"/>
            <a:tailEnd len="med" w="med" type="none"/>
          </a:ln>
        </p:spPr>
      </p:cxnSp>
      <p:cxnSp>
        <p:nvCxnSpPr>
          <p:cNvPr id="1403" name="Google Shape;1403;p31"/>
          <p:cNvCxnSpPr/>
          <p:nvPr/>
        </p:nvCxnSpPr>
        <p:spPr>
          <a:xfrm>
            <a:off x="5967909" y="2108475"/>
            <a:ext cx="1312800" cy="0"/>
          </a:xfrm>
          <a:prstGeom prst="straightConnector1">
            <a:avLst/>
          </a:prstGeom>
          <a:noFill/>
          <a:ln cap="flat" cmpd="sng" w="19050">
            <a:solidFill>
              <a:schemeClr val="accent1"/>
            </a:solidFill>
            <a:prstDash val="solid"/>
            <a:round/>
            <a:headEnd len="med" w="med" type="none"/>
            <a:tailEnd len="med" w="med" type="none"/>
          </a:ln>
        </p:spPr>
      </p:cxnSp>
      <p:cxnSp>
        <p:nvCxnSpPr>
          <p:cNvPr id="1404" name="Google Shape;1404;p31"/>
          <p:cNvCxnSpPr/>
          <p:nvPr/>
        </p:nvCxnSpPr>
        <p:spPr>
          <a:xfrm>
            <a:off x="1863309" y="3967625"/>
            <a:ext cx="1312800" cy="0"/>
          </a:xfrm>
          <a:prstGeom prst="straightConnector1">
            <a:avLst/>
          </a:prstGeom>
          <a:noFill/>
          <a:ln cap="flat" cmpd="sng" w="19050">
            <a:solidFill>
              <a:schemeClr val="accent1"/>
            </a:solidFill>
            <a:prstDash val="solid"/>
            <a:round/>
            <a:headEnd len="med" w="med" type="none"/>
            <a:tailEnd len="med" w="med" type="none"/>
          </a:ln>
        </p:spPr>
      </p:cxnSp>
      <p:cxnSp>
        <p:nvCxnSpPr>
          <p:cNvPr id="1405" name="Google Shape;1405;p31"/>
          <p:cNvCxnSpPr/>
          <p:nvPr/>
        </p:nvCxnSpPr>
        <p:spPr>
          <a:xfrm>
            <a:off x="5967909" y="3967625"/>
            <a:ext cx="13128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9" name="Shape 1409"/>
        <p:cNvGrpSpPr/>
        <p:nvPr/>
      </p:nvGrpSpPr>
      <p:grpSpPr>
        <a:xfrm>
          <a:off x="0" y="0"/>
          <a:ext cx="0" cy="0"/>
          <a:chOff x="0" y="0"/>
          <a:chExt cx="0" cy="0"/>
        </a:xfrm>
      </p:grpSpPr>
      <p:pic>
        <p:nvPicPr>
          <p:cNvPr id="1410" name="Google Shape;1410;p32"/>
          <p:cNvPicPr preferRelativeResize="0"/>
          <p:nvPr/>
        </p:nvPicPr>
        <p:blipFill>
          <a:blip r:embed="rId3">
            <a:alphaModFix/>
          </a:blip>
          <a:stretch>
            <a:fillRect/>
          </a:stretch>
        </p:blipFill>
        <p:spPr>
          <a:xfrm>
            <a:off x="275375" y="152400"/>
            <a:ext cx="2196060" cy="4838699"/>
          </a:xfrm>
          <a:prstGeom prst="rect">
            <a:avLst/>
          </a:prstGeom>
          <a:noFill/>
          <a:ln>
            <a:noFill/>
          </a:ln>
        </p:spPr>
      </p:pic>
      <p:pic>
        <p:nvPicPr>
          <p:cNvPr id="1411" name="Google Shape;1411;p32"/>
          <p:cNvPicPr preferRelativeResize="0"/>
          <p:nvPr/>
        </p:nvPicPr>
        <p:blipFill>
          <a:blip r:embed="rId4">
            <a:alphaModFix/>
          </a:blip>
          <a:stretch>
            <a:fillRect/>
          </a:stretch>
        </p:blipFill>
        <p:spPr>
          <a:xfrm>
            <a:off x="3474810" y="152400"/>
            <a:ext cx="2194400" cy="4838698"/>
          </a:xfrm>
          <a:prstGeom prst="rect">
            <a:avLst/>
          </a:prstGeom>
          <a:noFill/>
          <a:ln>
            <a:noFill/>
          </a:ln>
        </p:spPr>
      </p:pic>
      <p:pic>
        <p:nvPicPr>
          <p:cNvPr id="1412" name="Google Shape;1412;p32"/>
          <p:cNvPicPr preferRelativeResize="0"/>
          <p:nvPr/>
        </p:nvPicPr>
        <p:blipFill>
          <a:blip r:embed="rId5">
            <a:alphaModFix/>
          </a:blip>
          <a:stretch>
            <a:fillRect/>
          </a:stretch>
        </p:blipFill>
        <p:spPr>
          <a:xfrm>
            <a:off x="6542135" y="152400"/>
            <a:ext cx="2195266"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1"/>
                                        </p:tgtEl>
                                        <p:attrNameLst>
                                          <p:attrName>style.visibility</p:attrName>
                                        </p:attrNameLst>
                                      </p:cBhvr>
                                      <p:to>
                                        <p:strVal val="visible"/>
                                      </p:to>
                                    </p:set>
                                    <p:animEffect filter="fade" transition="in">
                                      <p:cBhvr>
                                        <p:cTn dur="1000"/>
                                        <p:tgtEl>
                                          <p:spTgt spid="1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pic>
        <p:nvPicPr>
          <p:cNvPr id="1417" name="Google Shape;1417;p33"/>
          <p:cNvPicPr preferRelativeResize="0"/>
          <p:nvPr/>
        </p:nvPicPr>
        <p:blipFill>
          <a:blip r:embed="rId3">
            <a:alphaModFix/>
          </a:blip>
          <a:stretch>
            <a:fillRect/>
          </a:stretch>
        </p:blipFill>
        <p:spPr>
          <a:xfrm>
            <a:off x="505675" y="152400"/>
            <a:ext cx="2180022" cy="4838700"/>
          </a:xfrm>
          <a:prstGeom prst="rect">
            <a:avLst/>
          </a:prstGeom>
          <a:noFill/>
          <a:ln>
            <a:noFill/>
          </a:ln>
        </p:spPr>
      </p:pic>
      <p:pic>
        <p:nvPicPr>
          <p:cNvPr id="1418" name="Google Shape;1418;p33"/>
          <p:cNvPicPr preferRelativeResize="0"/>
          <p:nvPr/>
        </p:nvPicPr>
        <p:blipFill>
          <a:blip r:embed="rId4">
            <a:alphaModFix/>
          </a:blip>
          <a:stretch>
            <a:fillRect/>
          </a:stretch>
        </p:blipFill>
        <p:spPr>
          <a:xfrm>
            <a:off x="6369103" y="152400"/>
            <a:ext cx="2189500" cy="4838700"/>
          </a:xfrm>
          <a:prstGeom prst="rect">
            <a:avLst/>
          </a:prstGeom>
          <a:noFill/>
          <a:ln>
            <a:noFill/>
          </a:ln>
        </p:spPr>
      </p:pic>
      <p:pic>
        <p:nvPicPr>
          <p:cNvPr id="1419" name="Google Shape;1419;p33"/>
          <p:cNvPicPr preferRelativeResize="0"/>
          <p:nvPr/>
        </p:nvPicPr>
        <p:blipFill>
          <a:blip r:embed="rId5">
            <a:alphaModFix/>
          </a:blip>
          <a:stretch>
            <a:fillRect/>
          </a:stretch>
        </p:blipFill>
        <p:spPr>
          <a:xfrm>
            <a:off x="3474484" y="152400"/>
            <a:ext cx="2195017" cy="4838702"/>
          </a:xfrm>
          <a:prstGeom prst="rect">
            <a:avLst/>
          </a:prstGeom>
          <a:noFill/>
          <a:ln>
            <a:noFill/>
          </a:ln>
        </p:spPr>
      </p:pic>
      <p:pic>
        <p:nvPicPr>
          <p:cNvPr id="1420" name="Google Shape;1420;p33"/>
          <p:cNvPicPr preferRelativeResize="0"/>
          <p:nvPr/>
        </p:nvPicPr>
        <p:blipFill>
          <a:blip r:embed="rId6">
            <a:alphaModFix/>
          </a:blip>
          <a:stretch>
            <a:fillRect/>
          </a:stretch>
        </p:blipFill>
        <p:spPr>
          <a:xfrm>
            <a:off x="3652501" y="780600"/>
            <a:ext cx="1838975" cy="180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9"/>
                                        </p:tgtEl>
                                        <p:attrNameLst>
                                          <p:attrName>style.visibility</p:attrName>
                                        </p:attrNameLst>
                                      </p:cBhvr>
                                      <p:to>
                                        <p:strVal val="visible"/>
                                      </p:to>
                                    </p:set>
                                    <p:animEffect filter="fade" transition="in">
                                      <p:cBhvr>
                                        <p:cTn dur="1000"/>
                                        <p:tgtEl>
                                          <p:spTgt spid="14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0"/>
                                        </p:tgtEl>
                                        <p:attrNameLst>
                                          <p:attrName>style.visibility</p:attrName>
                                        </p:attrNameLst>
                                      </p:cBhvr>
                                      <p:to>
                                        <p:strVal val="visible"/>
                                      </p:to>
                                    </p:set>
                                    <p:animEffect filter="fade" transition="in">
                                      <p:cBhvr>
                                        <p:cTn dur="100"/>
                                        <p:tgtEl>
                                          <p:spTgt spid="1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8"/>
                                        </p:tgtEl>
                                        <p:attrNameLst>
                                          <p:attrName>style.visibility</p:attrName>
                                        </p:attrNameLst>
                                      </p:cBhvr>
                                      <p:to>
                                        <p:strVal val="visible"/>
                                      </p:to>
                                    </p:set>
                                    <p:animEffect filter="fade" transition="in">
                                      <p:cBhvr>
                                        <p:cTn dur="1000"/>
                                        <p:tgtEl>
                                          <p:spTgt spid="1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pic>
        <p:nvPicPr>
          <p:cNvPr id="1425" name="Google Shape;1425;p34"/>
          <p:cNvPicPr preferRelativeResize="0"/>
          <p:nvPr/>
        </p:nvPicPr>
        <p:blipFill>
          <a:blip r:embed="rId3">
            <a:alphaModFix/>
          </a:blip>
          <a:stretch>
            <a:fillRect/>
          </a:stretch>
        </p:blipFill>
        <p:spPr>
          <a:xfrm>
            <a:off x="2181013" y="152400"/>
            <a:ext cx="2183737" cy="4838700"/>
          </a:xfrm>
          <a:prstGeom prst="rect">
            <a:avLst/>
          </a:prstGeom>
          <a:noFill/>
          <a:ln>
            <a:noFill/>
          </a:ln>
        </p:spPr>
      </p:pic>
      <p:pic>
        <p:nvPicPr>
          <p:cNvPr id="1426" name="Google Shape;1426;p34"/>
          <p:cNvPicPr preferRelativeResize="0"/>
          <p:nvPr/>
        </p:nvPicPr>
        <p:blipFill>
          <a:blip r:embed="rId4">
            <a:alphaModFix/>
          </a:blip>
          <a:stretch>
            <a:fillRect/>
          </a:stretch>
        </p:blipFill>
        <p:spPr>
          <a:xfrm>
            <a:off x="5500099" y="152400"/>
            <a:ext cx="2186602" cy="4838699"/>
          </a:xfrm>
          <a:prstGeom prst="rect">
            <a:avLst/>
          </a:prstGeom>
          <a:noFill/>
          <a:ln>
            <a:noFill/>
          </a:ln>
        </p:spPr>
      </p:pic>
      <p:sp>
        <p:nvSpPr>
          <p:cNvPr id="1427" name="Google Shape;1427;p34"/>
          <p:cNvSpPr txBox="1"/>
          <p:nvPr/>
        </p:nvSpPr>
        <p:spPr>
          <a:xfrm>
            <a:off x="173850" y="2570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Black Han Sans"/>
                <a:ea typeface="Black Han Sans"/>
                <a:cs typeface="Black Han Sans"/>
                <a:sym typeface="Black Han Sans"/>
              </a:rPr>
              <a:t>Calendar</a:t>
            </a:r>
            <a:endParaRPr sz="2000">
              <a:solidFill>
                <a:schemeClr val="dk1"/>
              </a:solidFill>
              <a:latin typeface="Black Han Sans"/>
              <a:ea typeface="Black Han Sans"/>
              <a:cs typeface="Black Han Sans"/>
              <a:sym typeface="Black Ha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1000"/>
                                        <p:tgtEl>
                                          <p:spTgt spid="1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pic>
        <p:nvPicPr>
          <p:cNvPr id="1432" name="Google Shape;1432;p35"/>
          <p:cNvPicPr preferRelativeResize="0"/>
          <p:nvPr/>
        </p:nvPicPr>
        <p:blipFill>
          <a:blip r:embed="rId3">
            <a:alphaModFix/>
          </a:blip>
          <a:stretch>
            <a:fillRect/>
          </a:stretch>
        </p:blipFill>
        <p:spPr>
          <a:xfrm>
            <a:off x="3567588" y="152400"/>
            <a:ext cx="2183737" cy="4838700"/>
          </a:xfrm>
          <a:prstGeom prst="rect">
            <a:avLst/>
          </a:prstGeom>
          <a:noFill/>
          <a:ln>
            <a:noFill/>
          </a:ln>
        </p:spPr>
      </p:pic>
      <p:pic>
        <p:nvPicPr>
          <p:cNvPr id="1433" name="Google Shape;1433;p35"/>
          <p:cNvPicPr preferRelativeResize="0"/>
          <p:nvPr/>
        </p:nvPicPr>
        <p:blipFill>
          <a:blip r:embed="rId4">
            <a:alphaModFix/>
          </a:blip>
          <a:stretch>
            <a:fillRect/>
          </a:stretch>
        </p:blipFill>
        <p:spPr>
          <a:xfrm>
            <a:off x="6384075" y="152400"/>
            <a:ext cx="2173534" cy="4838701"/>
          </a:xfrm>
          <a:prstGeom prst="rect">
            <a:avLst/>
          </a:prstGeom>
          <a:noFill/>
          <a:ln>
            <a:noFill/>
          </a:ln>
        </p:spPr>
      </p:pic>
      <p:sp>
        <p:nvSpPr>
          <p:cNvPr id="1434" name="Google Shape;1434;p35"/>
          <p:cNvSpPr txBox="1"/>
          <p:nvPr/>
        </p:nvSpPr>
        <p:spPr>
          <a:xfrm>
            <a:off x="635000" y="250675"/>
            <a:ext cx="235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Black Han Sans"/>
                <a:ea typeface="Black Han Sans"/>
                <a:cs typeface="Black Han Sans"/>
                <a:sym typeface="Black Han Sans"/>
              </a:rPr>
              <a:t>News &amp; Setting</a:t>
            </a:r>
            <a:endParaRPr sz="2000">
              <a:solidFill>
                <a:schemeClr val="dk1"/>
              </a:solidFill>
              <a:latin typeface="Black Han Sans"/>
              <a:ea typeface="Black Han Sans"/>
              <a:cs typeface="Black Han Sans"/>
              <a:sym typeface="Black Ha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8" name="Shape 1438"/>
        <p:cNvGrpSpPr/>
        <p:nvPr/>
      </p:nvGrpSpPr>
      <p:grpSpPr>
        <a:xfrm>
          <a:off x="0" y="0"/>
          <a:ext cx="0" cy="0"/>
          <a:chOff x="0" y="0"/>
          <a:chExt cx="0" cy="0"/>
        </a:xfrm>
      </p:grpSpPr>
      <p:pic>
        <p:nvPicPr>
          <p:cNvPr id="1439" name="Google Shape;1439;p36"/>
          <p:cNvPicPr preferRelativeResize="0"/>
          <p:nvPr/>
        </p:nvPicPr>
        <p:blipFill>
          <a:blip r:embed="rId3">
            <a:alphaModFix/>
          </a:blip>
          <a:stretch>
            <a:fillRect/>
          </a:stretch>
        </p:blipFill>
        <p:spPr>
          <a:xfrm>
            <a:off x="6041775" y="167638"/>
            <a:ext cx="2162249" cy="4808224"/>
          </a:xfrm>
          <a:prstGeom prst="rect">
            <a:avLst/>
          </a:prstGeom>
          <a:noFill/>
          <a:ln>
            <a:noFill/>
          </a:ln>
        </p:spPr>
      </p:pic>
      <p:pic>
        <p:nvPicPr>
          <p:cNvPr id="1440" name="Google Shape;1440;p36"/>
          <p:cNvPicPr preferRelativeResize="0"/>
          <p:nvPr/>
        </p:nvPicPr>
        <p:blipFill>
          <a:blip r:embed="rId4">
            <a:alphaModFix/>
          </a:blip>
          <a:stretch>
            <a:fillRect/>
          </a:stretch>
        </p:blipFill>
        <p:spPr>
          <a:xfrm>
            <a:off x="2999150" y="152400"/>
            <a:ext cx="2196060" cy="4838699"/>
          </a:xfrm>
          <a:prstGeom prst="rect">
            <a:avLst/>
          </a:prstGeom>
          <a:noFill/>
          <a:ln>
            <a:noFill/>
          </a:ln>
        </p:spPr>
      </p:pic>
      <p:sp>
        <p:nvSpPr>
          <p:cNvPr id="1441" name="Google Shape;1441;p36"/>
          <p:cNvSpPr txBox="1"/>
          <p:nvPr/>
        </p:nvSpPr>
        <p:spPr>
          <a:xfrm>
            <a:off x="196550" y="152400"/>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Black Han Sans"/>
                <a:ea typeface="Black Han Sans"/>
                <a:cs typeface="Black Han Sans"/>
                <a:sym typeface="Black Han Sans"/>
              </a:rPr>
              <a:t>Dark Mode</a:t>
            </a:r>
            <a:endParaRPr sz="2500">
              <a:solidFill>
                <a:schemeClr val="dk1"/>
              </a:solidFill>
              <a:latin typeface="Black Han Sans"/>
              <a:ea typeface="Black Han Sans"/>
              <a:cs typeface="Black Han Sans"/>
              <a:sym typeface="Black Ha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pic>
        <p:nvPicPr>
          <p:cNvPr id="1446" name="Google Shape;1446;p37"/>
          <p:cNvPicPr preferRelativeResize="0"/>
          <p:nvPr/>
        </p:nvPicPr>
        <p:blipFill>
          <a:blip r:embed="rId3">
            <a:alphaModFix/>
          </a:blip>
          <a:stretch>
            <a:fillRect/>
          </a:stretch>
        </p:blipFill>
        <p:spPr>
          <a:xfrm>
            <a:off x="1256625" y="323112"/>
            <a:ext cx="1830300" cy="4032774"/>
          </a:xfrm>
          <a:prstGeom prst="rect">
            <a:avLst/>
          </a:prstGeom>
          <a:noFill/>
          <a:ln>
            <a:noFill/>
          </a:ln>
        </p:spPr>
      </p:pic>
      <p:sp>
        <p:nvSpPr>
          <p:cNvPr id="1447" name="Google Shape;1447;p37"/>
          <p:cNvSpPr txBox="1"/>
          <p:nvPr/>
        </p:nvSpPr>
        <p:spPr>
          <a:xfrm>
            <a:off x="671775" y="440877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Barlow"/>
                <a:ea typeface="Barlow"/>
                <a:cs typeface="Barlow"/>
                <a:sym typeface="Barlow"/>
              </a:rPr>
              <a:t>Compact Phone</a:t>
            </a:r>
            <a:endParaRPr b="1" sz="1700">
              <a:solidFill>
                <a:schemeClr val="dk1"/>
              </a:solidFill>
              <a:latin typeface="Barlow"/>
              <a:ea typeface="Barlow"/>
              <a:cs typeface="Barlow"/>
              <a:sym typeface="Barlow"/>
            </a:endParaRPr>
          </a:p>
        </p:txBody>
      </p:sp>
      <p:sp>
        <p:nvSpPr>
          <p:cNvPr id="1448" name="Google Shape;1448;p37"/>
          <p:cNvSpPr txBox="1"/>
          <p:nvPr/>
        </p:nvSpPr>
        <p:spPr>
          <a:xfrm>
            <a:off x="5154038" y="405310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Barlow"/>
                <a:ea typeface="Barlow"/>
                <a:cs typeface="Barlow"/>
                <a:sym typeface="Barlow"/>
              </a:rPr>
              <a:t>Tablet</a:t>
            </a:r>
            <a:endParaRPr b="1" sz="1700">
              <a:solidFill>
                <a:schemeClr val="dk1"/>
              </a:solidFill>
              <a:latin typeface="Barlow"/>
              <a:ea typeface="Barlow"/>
              <a:cs typeface="Barlow"/>
              <a:sym typeface="Barlow"/>
            </a:endParaRPr>
          </a:p>
        </p:txBody>
      </p:sp>
      <p:pic>
        <p:nvPicPr>
          <p:cNvPr id="1449" name="Google Shape;1449;p37"/>
          <p:cNvPicPr preferRelativeResize="0"/>
          <p:nvPr/>
        </p:nvPicPr>
        <p:blipFill>
          <a:blip r:embed="rId4">
            <a:alphaModFix/>
          </a:blip>
          <a:stretch>
            <a:fillRect/>
          </a:stretch>
        </p:blipFill>
        <p:spPr>
          <a:xfrm>
            <a:off x="4308937" y="863811"/>
            <a:ext cx="4690226" cy="2951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y Sleep Habits App Pitch Deck by Slidesgo">
  <a:themeElements>
    <a:clrScheme name="Simple Light">
      <a:dk1>
        <a:srgbClr val="391E8A"/>
      </a:dk1>
      <a:lt1>
        <a:srgbClr val="27155E"/>
      </a:lt1>
      <a:dk2>
        <a:srgbClr val="4F359C"/>
      </a:dk2>
      <a:lt2>
        <a:srgbClr val="7754DE"/>
      </a:lt2>
      <a:accent1>
        <a:srgbClr val="FCCC76"/>
      </a:accent1>
      <a:accent2>
        <a:srgbClr val="E37439"/>
      </a:accent2>
      <a:accent3>
        <a:srgbClr val="5F5AD1"/>
      </a:accent3>
      <a:accent4>
        <a:srgbClr val="B77FD7"/>
      </a:accent4>
      <a:accent5>
        <a:srgbClr val="DDD3ED"/>
      </a:accent5>
      <a:accent6>
        <a:srgbClr val="F3F3F3"/>
      </a:accent6>
      <a:hlink>
        <a:srgbClr val="391E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