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36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1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78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1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3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68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2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BA56-F8E0-4B11-8F92-4F7CEADB6A84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99B7-5361-4BED-8D79-8D60FCC2A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9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jsfiddle.net/jmchen/u3xph8wk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fiddle.net/jmchen/62wmLLc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sfiddle.net/jmchen/vchqjf2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sfiddle.net/jmchen/5dqzur8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Hw6 Helper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Render to texture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46304" y="18884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http://jsfiddle.net/jmchen/u3xph8wk/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1488948"/>
            <a:ext cx="3892001" cy="2819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54" y="1488948"/>
            <a:ext cx="4714494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55" y="3827207"/>
            <a:ext cx="5054346" cy="181927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910328" y="2404872"/>
            <a:ext cx="1207008" cy="429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0" y="2619756"/>
            <a:ext cx="1207008" cy="429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" y="4374513"/>
            <a:ext cx="2486025" cy="371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77" y="4736844"/>
            <a:ext cx="2903264" cy="19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Render to texture, with cutout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736" y="15227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http://jsfiddle.net/jmchen/62wmLLcg/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38085"/>
            <a:ext cx="6753225" cy="2981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" y="4520819"/>
            <a:ext cx="4819650" cy="19431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798254" y="4818888"/>
            <a:ext cx="1207008" cy="429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" y="358521"/>
            <a:ext cx="6838950" cy="356235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804672" y="2935224"/>
            <a:ext cx="2871216" cy="4297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3638316"/>
            <a:ext cx="6481762" cy="30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9051"/>
            <a:ext cx="5614607" cy="53810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Cutout, with Shadow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38114"/>
            <a:ext cx="3067050" cy="3105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281678"/>
            <a:ext cx="3627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http://jsfiddle.net/jmchen/vchqjf2a</a:t>
            </a:r>
            <a:r>
              <a:rPr lang="zh-TW" altLang="en-US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3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4" y="204978"/>
            <a:ext cx="63246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Billboard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94352"/>
            <a:ext cx="5450958" cy="320814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40" y="789179"/>
            <a:ext cx="4019550" cy="3543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800" y="253987"/>
            <a:ext cx="3723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http://jsfiddle.net/jmchen/5dqzur8q</a:t>
            </a:r>
            <a:r>
              <a:rPr lang="zh-TW" altLang="en-US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5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" y="1945195"/>
            <a:ext cx="3495675" cy="2638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76" y="2064067"/>
            <a:ext cx="4781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6924</TotalTime>
  <Words>90</Words>
  <Application>Microsoft Office PowerPoint</Application>
  <PresentationFormat>如螢幕大小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Hw6 Helper</vt:lpstr>
      <vt:lpstr>Render to texture</vt:lpstr>
      <vt:lpstr>Render to texture, with cutout</vt:lpstr>
      <vt:lpstr>PowerPoint 簡報</vt:lpstr>
      <vt:lpstr>Cutout, with Shadow</vt:lpstr>
      <vt:lpstr>PowerPoint 簡報</vt:lpstr>
      <vt:lpstr>Billboard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jmchen</dc:creator>
  <cp:lastModifiedBy>jmchen</cp:lastModifiedBy>
  <cp:revision>15</cp:revision>
  <cp:lastPrinted>2015-05-09T22:24:06Z</cp:lastPrinted>
  <dcterms:created xsi:type="dcterms:W3CDTF">2015-04-26T10:25:55Z</dcterms:created>
  <dcterms:modified xsi:type="dcterms:W3CDTF">2015-05-13T07:29:47Z</dcterms:modified>
</cp:coreProperties>
</file>