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7" autoAdjust="0"/>
  </p:normalViewPr>
  <p:slideViewPr>
    <p:cSldViewPr>
      <p:cViewPr varScale="1">
        <p:scale>
          <a:sx n="101" d="100"/>
          <a:sy n="101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4EB3-5E82-4820-A600-1C93CDED25AE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EC303-1784-4E40-BB61-991F495448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的轮询机制真的只是单线程吗？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libuv</a:t>
            </a:r>
            <a:r>
              <a:rPr lang="zh-CN" altLang="en-US" dirty="0" smtClean="0"/>
              <a:t>平台抽象并统一事件轮询机制，使得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和类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系统可以兼容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操作系统时间轮询机制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</a:t>
            </a:r>
          </a:p>
          <a:p>
            <a:pPr lvl="1"/>
            <a:r>
              <a:rPr lang="en-US" altLang="zh-CN" dirty="0" smtClean="0"/>
              <a:t>select</a:t>
            </a:r>
          </a:p>
          <a:p>
            <a:pPr lvl="1"/>
            <a:r>
              <a:rPr lang="en-US" altLang="zh-CN" dirty="0" smtClean="0"/>
              <a:t>poll</a:t>
            </a:r>
          </a:p>
          <a:p>
            <a:pPr lvl="1"/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pselect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IOCP(Windows)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几行代码完成简单的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</a:t>
            </a:r>
            <a:r>
              <a:rPr lang="en-US" altLang="zh-CN" dirty="0" err="1" smtClean="0"/>
              <a:t>hello.js</a:t>
            </a:r>
            <a:endParaRPr lang="en-US" altLang="zh-CN" dirty="0" smtClean="0"/>
          </a:p>
          <a:p>
            <a:r>
              <a:rPr lang="en-US" altLang="zh-CN" dirty="0" smtClean="0"/>
              <a:t>$ node </a:t>
            </a:r>
            <a:r>
              <a:rPr lang="en-US" altLang="zh-CN" dirty="0" err="1" smtClean="0"/>
              <a:t>hello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Server running at http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//127.0.0.1:3000/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重构，加入可扩展性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app.js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8.x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网</a:t>
            </a:r>
            <a:r>
              <a:rPr lang="zh-CN" altLang="en-US" dirty="0" smtClean="0"/>
              <a:t>站（如</a:t>
            </a:r>
            <a:r>
              <a:rPr lang="en-US" altLang="zh-CN" dirty="0" smtClean="0"/>
              <a:t>express/</a:t>
            </a:r>
            <a:r>
              <a:rPr lang="en-US" altLang="zh-CN" dirty="0" err="1" smtClean="0"/>
              <a:t>koa</a:t>
            </a:r>
            <a:r>
              <a:rPr lang="zh-CN" altLang="en-US" dirty="0" smtClean="0"/>
              <a:t>等）</a:t>
            </a:r>
          </a:p>
          <a:p>
            <a:r>
              <a:rPr lang="en-US" altLang="zh-CN" dirty="0" err="1" smtClean="0"/>
              <a:t>im</a:t>
            </a:r>
            <a:r>
              <a:rPr lang="zh-CN" altLang="en-US" dirty="0" smtClean="0"/>
              <a:t>即时聊天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socket.io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（移动端，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HTTP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（淘宝、</a:t>
            </a:r>
            <a:r>
              <a:rPr lang="en-US" altLang="zh-CN" dirty="0" err="1" smtClean="0"/>
              <a:t>Qunar</a:t>
            </a:r>
            <a:r>
              <a:rPr lang="zh-CN" altLang="en-US" dirty="0" smtClean="0"/>
              <a:t>、腾讯、百度都有）</a:t>
            </a:r>
          </a:p>
          <a:p>
            <a:r>
              <a:rPr lang="zh-CN" altLang="en-US" dirty="0" smtClean="0"/>
              <a:t>前</a:t>
            </a:r>
            <a:r>
              <a:rPr lang="zh-CN" altLang="en-US" dirty="0" smtClean="0"/>
              <a:t>端构建工具</a:t>
            </a:r>
            <a:r>
              <a:rPr lang="en-US" altLang="zh-CN" dirty="0" smtClean="0"/>
              <a:t>(grunt/gulp/bower/webpack/fis3…)</a:t>
            </a:r>
          </a:p>
          <a:p>
            <a:r>
              <a:rPr lang="zh-CN" altLang="en-US" dirty="0" smtClean="0"/>
              <a:t>写</a:t>
            </a:r>
            <a:r>
              <a:rPr lang="zh-CN" altLang="en-US" dirty="0" smtClean="0"/>
              <a:t>操作系统（</a:t>
            </a:r>
            <a:r>
              <a:rPr lang="en-US" altLang="zh-CN" dirty="0" err="1" smtClean="0"/>
              <a:t>NodeOS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跨</a:t>
            </a:r>
            <a:r>
              <a:rPr lang="zh-CN" altLang="en-US" dirty="0" smtClean="0"/>
              <a:t>平台打包工具（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nw.js</a:t>
            </a:r>
            <a:r>
              <a:rPr lang="zh-CN" altLang="en-US" dirty="0" smtClean="0"/>
              <a:t>，比如钉钉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客户端、微信小程序</a:t>
            </a:r>
            <a:r>
              <a:rPr lang="en-US" altLang="zh-CN" dirty="0" smtClean="0"/>
              <a:t>IDE</a:t>
            </a:r>
            <a:r>
              <a:rPr lang="zh-CN" altLang="en-US" dirty="0" smtClean="0"/>
              <a:t>、微信客户端，移动的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，即老的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，还有更加有名的一站式开发框架</a:t>
            </a:r>
            <a:r>
              <a:rPr lang="en-US" altLang="zh-CN" dirty="0" err="1" smtClean="0"/>
              <a:t>ionicframework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命</a:t>
            </a:r>
            <a:r>
              <a:rPr lang="zh-CN" altLang="en-US" dirty="0" smtClean="0"/>
              <a:t>令行工具（比如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shell.js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反</a:t>
            </a:r>
            <a:r>
              <a:rPr lang="zh-CN" altLang="en-US" dirty="0" smtClean="0"/>
              <a:t>向代理（比如</a:t>
            </a:r>
            <a:r>
              <a:rPr lang="en-US" altLang="zh-CN" dirty="0" err="1" smtClean="0"/>
              <a:t>anyproxy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node-http-proxy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编</a:t>
            </a:r>
            <a:r>
              <a:rPr lang="zh-CN" altLang="en-US" dirty="0" smtClean="0"/>
              <a:t>辑器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想了解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能做什么，可以参考</a:t>
            </a:r>
            <a:r>
              <a:rPr lang="en-US" altLang="zh-CN" dirty="0" smtClean="0"/>
              <a:t>awesome-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从官网中下载安装包 </a:t>
            </a:r>
            <a:r>
              <a:rPr lang="en-US" altLang="zh-CN" dirty="0" smtClean="0"/>
              <a:t>https://</a:t>
            </a:r>
            <a:r>
              <a:rPr lang="en-US" altLang="zh-CN" dirty="0" smtClean="0"/>
              <a:t>nodejs.org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偶数是长期维护版，比如</a:t>
            </a:r>
            <a:r>
              <a:rPr lang="en-US" altLang="zh-CN" dirty="0" smtClean="0"/>
              <a:t>4.x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8.x</a:t>
            </a:r>
          </a:p>
          <a:p>
            <a:pPr lvl="1"/>
            <a:r>
              <a:rPr lang="zh-CN" altLang="en-US" dirty="0" smtClean="0"/>
              <a:t>奇</a:t>
            </a:r>
            <a:r>
              <a:rPr lang="zh-CN" altLang="en-US" dirty="0" smtClean="0"/>
              <a:t>数是新功能试验版，不建议产品环境使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</a:t>
            </a:r>
            <a:r>
              <a:rPr lang="zh-CN" altLang="en-US" dirty="0" smtClean="0"/>
              <a:t>装好之后，打开命令行终端查看版本信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node </a:t>
            </a:r>
            <a:r>
              <a:rPr lang="en-US" altLang="zh-CN" dirty="0" smtClean="0"/>
              <a:t>–v</a:t>
            </a:r>
          </a:p>
          <a:p>
            <a:pPr lvl="2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–v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建</a:t>
            </a:r>
            <a:r>
              <a:rPr lang="zh-CN" altLang="en-US" dirty="0" smtClean="0"/>
              <a:t>议安装全局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包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–g node-gyp</a:t>
            </a:r>
          </a:p>
          <a:p>
            <a:pPr lvl="2">
              <a:buNone/>
            </a:pPr>
            <a:r>
              <a:rPr lang="zh-CN" altLang="en-US" dirty="0" smtClean="0"/>
              <a:t>建议安装依赖环境：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vistual</a:t>
            </a:r>
            <a:r>
              <a:rPr lang="en-US" altLang="zh-CN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主要用于编译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写的扩展包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</a:t>
            </a:r>
            <a:r>
              <a:rPr lang="zh-CN" altLang="en-US" dirty="0" smtClean="0"/>
              <a:t>考官</a:t>
            </a:r>
            <a:r>
              <a:rPr lang="zh-CN" altLang="en-US" dirty="0" smtClean="0"/>
              <a:t>网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://nodejs.org/dist/latest-v8.x/docs/api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常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Modules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Console</a:t>
            </a:r>
          </a:p>
          <a:p>
            <a:pPr lvl="1"/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UDP/Datagram</a:t>
            </a:r>
            <a:endParaRPr lang="en-US" altLang="zh-CN" dirty="0" smtClean="0"/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标准，</a:t>
            </a:r>
            <a:r>
              <a:rPr lang="en-US" altLang="zh-CN" dirty="0" smtClean="0"/>
              <a:t>ES2015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import/export</a:t>
            </a:r>
            <a:r>
              <a:rPr lang="zh-CN" altLang="en-US" dirty="0" smtClean="0"/>
              <a:t>还未实现，但可以用</a:t>
            </a:r>
            <a:r>
              <a:rPr lang="en-US" altLang="zh-CN" dirty="0" err="1" smtClean="0"/>
              <a:t>babeljs</a:t>
            </a:r>
            <a:r>
              <a:rPr lang="zh-CN" altLang="en-US" dirty="0" smtClean="0"/>
              <a:t>来支持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229600" cy="34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常用的框架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229600" cy="31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不是一个应用，也不是一个框架，而是一个运行平台，提供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语言的运行环境，类似于</a:t>
            </a:r>
            <a:r>
              <a:rPr lang="en-US" altLang="zh-CN" dirty="0" smtClean="0"/>
              <a:t>JRE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的运行环境，底层实现同样采用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，同样采用内存回收机制（垃圾回收）来管理内存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的解析器采用</a:t>
            </a:r>
            <a:r>
              <a:rPr lang="en-US" altLang="zh-CN" dirty="0" smtClean="0"/>
              <a:t>Google Chrome</a:t>
            </a:r>
            <a:r>
              <a:rPr lang="zh-CN" altLang="en-US" dirty="0" smtClean="0"/>
              <a:t>浏览器的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引擎，性能很好。相比较浏览器端的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受到的各种安全性限制，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是一个全面的后台运行环境，提供了很多突破安全限制的系统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，比如文件操作，网络编程等，也就是说传统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能够在后端实现的功能，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同样可以实现。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</a:t>
            </a:r>
          </a:p>
          <a:p>
            <a:r>
              <a:rPr lang="zh-CN" altLang="en-US" b="1" dirty="0" smtClean="0"/>
              <a:t>事件和回调</a:t>
            </a:r>
          </a:p>
          <a:p>
            <a:r>
              <a:rPr lang="zh-CN" altLang="en-US" b="1" dirty="0" smtClean="0"/>
              <a:t>单线程</a:t>
            </a:r>
          </a:p>
          <a:p>
            <a:r>
              <a:rPr lang="zh-CN" altLang="en-US" b="1" dirty="0" smtClean="0"/>
              <a:t>跨平台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– Ajax</a:t>
            </a:r>
            <a:r>
              <a:rPr lang="zh-CN" altLang="en-US" b="1" dirty="0" smtClean="0"/>
              <a:t>请求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16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</a:t>
            </a:r>
            <a:r>
              <a:rPr lang="en-US" altLang="zh-CN" b="1" dirty="0" smtClean="0"/>
              <a:t>– 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172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</a:t>
            </a:r>
            <a:r>
              <a:rPr lang="en-US" altLang="zh-CN" b="1" dirty="0" smtClean="0"/>
              <a:t>– 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据库读</a:t>
            </a:r>
            <a:r>
              <a:rPr lang="zh-CN" altLang="en-US" dirty="0" smtClean="0"/>
              <a:t>取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1582"/>
            <a:ext cx="8229600" cy="4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事件和回调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3039"/>
            <a:ext cx="8229600" cy="382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保持了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单线程的特点，不用担心状态同步问题，也不用担心死锁问题，也没有了多线程编程时上下文切换过程的性能开销，极大的简化了编程的复杂度。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但是单线程也有弱点：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无法利用多核</a:t>
            </a:r>
            <a:r>
              <a:rPr lang="en-US" altLang="zh-CN" dirty="0" smtClean="0"/>
              <a:t>CPU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程序出错可能导致整个应用程序退出，应用的健壮性很受考验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如果有大量计算的话，导致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假死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解决方案：多进程，</a:t>
            </a:r>
            <a:r>
              <a:rPr lang="en-US" altLang="zh-CN" dirty="0" err="1" smtClean="0"/>
              <a:t>child_process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72816"/>
            <a:ext cx="50958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787</Words>
  <Application>Microsoft Office PowerPoint</Application>
  <PresentationFormat>全屏显示(4:3)</PresentationFormat>
  <Paragraphs>76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Node.js入门</vt:lpstr>
      <vt:lpstr>Node.js是什么？</vt:lpstr>
      <vt:lpstr>Node.js的特点</vt:lpstr>
      <vt:lpstr>异步IO – Ajax请求</vt:lpstr>
      <vt:lpstr>异步IO – 文件IO操作</vt:lpstr>
      <vt:lpstr>异步IO – 数据库读取</vt:lpstr>
      <vt:lpstr>事件和回调</vt:lpstr>
      <vt:lpstr>单线程</vt:lpstr>
      <vt:lpstr>跨平台</vt:lpstr>
      <vt:lpstr>Node.js应用场景</vt:lpstr>
      <vt:lpstr>安装</vt:lpstr>
      <vt:lpstr>Node.js API</vt:lpstr>
      <vt:lpstr>实例</vt:lpstr>
      <vt:lpstr>常用的框架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Node.js入门</dc:title>
  <cp:lastModifiedBy>hzliujun</cp:lastModifiedBy>
  <cp:revision>46</cp:revision>
  <dcterms:modified xsi:type="dcterms:W3CDTF">2017-07-19T02:09:07Z</dcterms:modified>
</cp:coreProperties>
</file>