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Meteor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Meteor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Meteor</a:t>
            </a:r>
            <a:r>
              <a:rPr lang="zh-CN" altLang="en-US" dirty="0" smtClean="0"/>
              <a:t>是一个构建在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之上的平台，用来开发实时网页程序。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</a:t>
            </a:r>
            <a:r>
              <a:rPr lang="zh-CN" altLang="en-US" dirty="0" smtClean="0"/>
              <a:t>糊了客户端和服务端的界限，所有程序都采用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</a:t>
            </a:r>
            <a:r>
              <a:rPr lang="zh-CN" altLang="en-US" dirty="0" smtClean="0"/>
              <a:t>言开发，而且代码可以再客户端和服务端共用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76</Words>
  <Application>Microsoft Office PowerPoint</Application>
  <PresentationFormat>全屏显示(4:3)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Meteor入门</vt:lpstr>
      <vt:lpstr>Meteor是什么？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Meteor入门</dc:title>
  <cp:lastModifiedBy>hzliujun</cp:lastModifiedBy>
  <cp:revision>5</cp:revision>
  <dcterms:modified xsi:type="dcterms:W3CDTF">2017-07-20T06:27:14Z</dcterms:modified>
</cp:coreProperties>
</file>