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7f6da3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7f6da3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7f6da3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e7f6da3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e7f6da3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e7f6da3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e7f6da3c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e7f6da3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e7f6da3c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6e7f6da3c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e7f6da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6e7f6da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6e7f6da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6e7f6da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6e7f6da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6e7f6da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7cd33098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7cd33098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e7f6da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e7f6da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e7f6da3c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e7f6da3c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e7f6da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e7f6da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6e7f6da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6e7f6da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e7f6da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e7f6da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e7f6da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e7f6da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e7f6da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e7f6da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76867e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76867e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4013"/>
              <a:t>House Rental Price Prediction Analysis</a:t>
            </a:r>
            <a:endParaRPr b="1" sz="4013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900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 McKenzie-Stripp, Mohammed Hamdouna, Zitarashe Okot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1550" cy="3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23250" y="1482875"/>
            <a:ext cx="2346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r>
              <a:rPr lang="en-GB" sz="1500"/>
              <a:t> </a:t>
            </a:r>
            <a:endParaRPr sz="1500"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10400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/>
              <a:t>Super Area rentals have a lower rental price than others.</a:t>
            </a:r>
            <a:endParaRPr sz="28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118425" y="1467475"/>
            <a:ext cx="2754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     rejected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City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680925" cy="3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18150" y="1490175"/>
            <a:ext cx="25863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furnished properties are more expensive</a:t>
            </a:r>
            <a:r>
              <a:rPr lang="en-GB"/>
              <a:t>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689"/>
            <a:ext cx="5806450" cy="387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190775" y="1498475"/>
            <a:ext cx="2001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rejected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agent rentals are more expensive</a:t>
            </a:r>
            <a:r>
              <a:rPr lang="en-GB"/>
              <a:t>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4450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124275" y="1493300"/>
            <a:ext cx="25800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Rental price increases with number of bathrooms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2575" cy="387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325800" y="1388425"/>
            <a:ext cx="16200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-P&lt;0.0001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1081338"/>
            <a:ext cx="5237750" cy="29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0" y="4582025"/>
            <a:ext cx="63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API used is API Ninjas - City API ; found at: https://api-ninjas.com/api/city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variables affect rental prices:</a:t>
            </a:r>
            <a:endParaRPr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House Size</a:t>
            </a:r>
            <a:endParaRPr sz="1800"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Area Type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City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Furnishing Status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Point of Contact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Number of Bathrooms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1200"/>
              </a:spcAft>
              <a:buSzPts val="1800"/>
              <a:buChar char="○"/>
            </a:pPr>
            <a:r>
              <a:rPr lang="en-GB" sz="1800"/>
              <a:t>Population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017800"/>
            <a:ext cx="7211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Implications: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Rental properties measured by carpet area appear to be the most expensive.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Mumbai is the most expensive city.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The more furnished a property is - the more expensive it seems to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Contact Agent seems to be the most expensive point of contact.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seems that the more bathrooms a rental property has, the more expensive it will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that population affects the rental price. </a:t>
            </a:r>
            <a:endParaRPr sz="12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Limitations and Future Directions:</a:t>
            </a:r>
            <a:endParaRPr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ANOVA doesn’t specify which factor is significantly different, or between which groups  significant differences lie.</a:t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Post-hoc analysis needed to provide further insight and confirm findings.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90250" y="526350"/>
            <a:ext cx="704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the dataset was found: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3"/>
            <a:ext cx="9144001" cy="411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188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Super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built-up area and includes common spaces like lifts and stairs.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Carpet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area in the flat or the apartment, which you could cover using a carpet.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Build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greatest horizontal area of a building within the outside surface of the exterior walls.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BHK: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bedrooms, halls, and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kitchens.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00" y="2571750"/>
            <a:ext cx="5566601" cy="2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148"/>
            <a:ext cx="9144000" cy="40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6600" y="39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Questions: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house size affect the rental price?</a:t>
            </a:r>
            <a:endParaRPr sz="16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area type affect the rental price?</a:t>
            </a:r>
            <a:br>
              <a:rPr lang="en-GB" sz="1650"/>
            </a:br>
            <a:r>
              <a:rPr lang="en-GB" sz="1650"/>
              <a:t> 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city/location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furnishing status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point of contact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number of bathrooms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population affect prices? 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9275" y="14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 &amp; Outliers - Rental Prices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9925" y="3222975"/>
            <a:ext cx="27804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above 67500 may be outliers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662750"/>
            <a:ext cx="3777000" cy="2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300" y="3273650"/>
            <a:ext cx="5715811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00" y="908050"/>
            <a:ext cx="3788411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Scatter Plots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13" y="1017800"/>
            <a:ext cx="5727974" cy="38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size affects rental price.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116425" y="1472400"/>
            <a:ext cx="226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 </a:t>
            </a:r>
            <a:r>
              <a:rPr lang="en-GB" sz="1500"/>
              <a:t>The r-value for this relationship is: 0.394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-The r-squared value is: 0.155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2" y="1017801"/>
            <a:ext cx="5778325" cy="3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Bar Graphs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76" y="1017800"/>
            <a:ext cx="6309050" cy="3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