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5"/>
  </p:notesMasterIdLst>
  <p:sldIdLst>
    <p:sldId id="256" r:id="rId6"/>
    <p:sldId id="273" r:id="rId7"/>
    <p:sldId id="257" r:id="rId8"/>
    <p:sldId id="264" r:id="rId9"/>
    <p:sldId id="258" r:id="rId10"/>
    <p:sldId id="274" r:id="rId11"/>
    <p:sldId id="259" r:id="rId12"/>
    <p:sldId id="260" r:id="rId13"/>
    <p:sldId id="266" r:id="rId14"/>
    <p:sldId id="275" r:id="rId15"/>
    <p:sldId id="267" r:id="rId16"/>
    <p:sldId id="261" r:id="rId17"/>
    <p:sldId id="262" r:id="rId18"/>
    <p:sldId id="263" r:id="rId19"/>
    <p:sldId id="268" r:id="rId20"/>
    <p:sldId id="270" r:id="rId21"/>
    <p:sldId id="276" r:id="rId22"/>
    <p:sldId id="269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5A977-6151-4C65-8A07-A3C6D0BED34A}" v="45" dt="2021-08-23T22:22:43.8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311" autoAdjust="0"/>
  </p:normalViewPr>
  <p:slideViewPr>
    <p:cSldViewPr snapToGrid="0">
      <p:cViewPr varScale="1">
        <p:scale>
          <a:sx n="93" d="100"/>
          <a:sy n="93" d="100"/>
        </p:scale>
        <p:origin x="1134" y="84"/>
      </p:cViewPr>
      <p:guideLst/>
    </p:cSldViewPr>
  </p:slideViewPr>
  <p:notesTextViewPr>
    <p:cViewPr>
      <p:scale>
        <a:sx n="202" d="100"/>
        <a:sy n="202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McG" userId="33540ee1f88897ba" providerId="LiveId" clId="{2105A977-6151-4C65-8A07-A3C6D0BED34A}"/>
    <pc:docChg chg="undo custSel addSld delSld modSld sldOrd">
      <pc:chgData name="Frank McG" userId="33540ee1f88897ba" providerId="LiveId" clId="{2105A977-6151-4C65-8A07-A3C6D0BED34A}" dt="2021-08-23T22:47:07.668" v="4524" actId="20577"/>
      <pc:docMkLst>
        <pc:docMk/>
      </pc:docMkLst>
      <pc:sldChg chg="addSp delSp modSp mod addAnim delDesignElem">
        <pc:chgData name="Frank McG" userId="33540ee1f88897ba" providerId="LiveId" clId="{2105A977-6151-4C65-8A07-A3C6D0BED34A}" dt="2021-08-22T07:03:26.449" v="3408"/>
        <pc:sldMkLst>
          <pc:docMk/>
          <pc:sldMk cId="3122421847" sldId="256"/>
        </pc:sldMkLst>
        <pc:spChg chg="add del">
          <ac:chgData name="Frank McG" userId="33540ee1f88897ba" providerId="LiveId" clId="{2105A977-6151-4C65-8A07-A3C6D0BED34A}" dt="2021-08-22T07:03:06.568" v="3405" actId="26606"/>
          <ac:spMkLst>
            <pc:docMk/>
            <pc:sldMk cId="3122421847" sldId="256"/>
            <ac:spMk id="18" creationId="{E91DC736-0EF8-4F87-9146-EBF1D2EE4D3D}"/>
          </ac:spMkLst>
        </pc:spChg>
        <pc:spChg chg="add del">
          <ac:chgData name="Frank McG" userId="33540ee1f88897ba" providerId="LiveId" clId="{2105A977-6151-4C65-8A07-A3C6D0BED34A}" dt="2021-08-22T07:03:06.568" v="3405" actId="26606"/>
          <ac:spMkLst>
            <pc:docMk/>
            <pc:sldMk cId="3122421847" sldId="256"/>
            <ac:spMk id="20" creationId="{097CD68E-23E3-4007-8847-CD0944C4F7BE}"/>
          </ac:spMkLst>
        </pc:spChg>
        <pc:spChg chg="add del">
          <ac:chgData name="Frank McG" userId="33540ee1f88897ba" providerId="LiveId" clId="{2105A977-6151-4C65-8A07-A3C6D0BED34A}" dt="2021-08-22T07:03:06.568" v="3405" actId="26606"/>
          <ac:spMkLst>
            <pc:docMk/>
            <pc:sldMk cId="3122421847" sldId="256"/>
            <ac:spMk id="22" creationId="{AF2F604E-43BE-4DC3-B983-E071523364F8}"/>
          </ac:spMkLst>
        </pc:spChg>
        <pc:spChg chg="add del">
          <ac:chgData name="Frank McG" userId="33540ee1f88897ba" providerId="LiveId" clId="{2105A977-6151-4C65-8A07-A3C6D0BED34A}" dt="2021-08-22T07:03:06.568" v="3405" actId="26606"/>
          <ac:spMkLst>
            <pc:docMk/>
            <pc:sldMk cId="3122421847" sldId="256"/>
            <ac:spMk id="24" creationId="{08C9B587-E65E-4B52-B37C-ABEBB6E87928}"/>
          </ac:spMkLst>
        </pc:spChg>
        <pc:spChg chg="del">
          <ac:chgData name="Frank McG" userId="33540ee1f88897ba" providerId="LiveId" clId="{2105A977-6151-4C65-8A07-A3C6D0BED34A}" dt="2021-08-22T07:03:02.330" v="3404" actId="478"/>
          <ac:spMkLst>
            <pc:docMk/>
            <pc:sldMk cId="3122421847" sldId="256"/>
            <ac:spMk id="25" creationId="{D37187D6-1C5F-407F-8252-8557A68EA1DA}"/>
          </ac:spMkLst>
        </pc:spChg>
        <pc:spChg chg="del">
          <ac:chgData name="Frank McG" userId="33540ee1f88897ba" providerId="LiveId" clId="{2105A977-6151-4C65-8A07-A3C6D0BED34A}" dt="2021-08-22T07:03:02.330" v="3404" actId="478"/>
          <ac:spMkLst>
            <pc:docMk/>
            <pc:sldMk cId="3122421847" sldId="256"/>
            <ac:spMk id="27" creationId="{E4F9C373-07B6-497B-8862-354079025A56}"/>
          </ac:spMkLst>
        </pc:spChg>
        <pc:spChg chg="del">
          <ac:chgData name="Frank McG" userId="33540ee1f88897ba" providerId="LiveId" clId="{2105A977-6151-4C65-8A07-A3C6D0BED34A}" dt="2021-08-22T07:03:02.330" v="3404" actId="478"/>
          <ac:spMkLst>
            <pc:docMk/>
            <pc:sldMk cId="3122421847" sldId="256"/>
            <ac:spMk id="29" creationId="{C4922514-3D56-47B2-9AB6-FBC0F7DDA340}"/>
          </ac:spMkLst>
        </pc:spChg>
        <pc:spChg chg="add">
          <ac:chgData name="Frank McG" userId="33540ee1f88897ba" providerId="LiveId" clId="{2105A977-6151-4C65-8A07-A3C6D0BED34A}" dt="2021-08-22T07:03:06.568" v="3405" actId="26606"/>
          <ac:spMkLst>
            <pc:docMk/>
            <pc:sldMk cId="3122421847" sldId="256"/>
            <ac:spMk id="30" creationId="{E91DC736-0EF8-4F87-9146-EBF1D2EE4D3D}"/>
          </ac:spMkLst>
        </pc:spChg>
        <pc:spChg chg="add">
          <ac:chgData name="Frank McG" userId="33540ee1f88897ba" providerId="LiveId" clId="{2105A977-6151-4C65-8A07-A3C6D0BED34A}" dt="2021-08-22T07:03:06.568" v="3405" actId="26606"/>
          <ac:spMkLst>
            <pc:docMk/>
            <pc:sldMk cId="3122421847" sldId="256"/>
            <ac:spMk id="31" creationId="{097CD68E-23E3-4007-8847-CD0944C4F7BE}"/>
          </ac:spMkLst>
        </pc:spChg>
        <pc:spChg chg="add">
          <ac:chgData name="Frank McG" userId="33540ee1f88897ba" providerId="LiveId" clId="{2105A977-6151-4C65-8A07-A3C6D0BED34A}" dt="2021-08-22T07:03:06.568" v="3405" actId="26606"/>
          <ac:spMkLst>
            <pc:docMk/>
            <pc:sldMk cId="3122421847" sldId="256"/>
            <ac:spMk id="33" creationId="{AF2F604E-43BE-4DC3-B983-E071523364F8}"/>
          </ac:spMkLst>
        </pc:spChg>
        <pc:spChg chg="add">
          <ac:chgData name="Frank McG" userId="33540ee1f88897ba" providerId="LiveId" clId="{2105A977-6151-4C65-8A07-A3C6D0BED34A}" dt="2021-08-22T07:03:06.568" v="3405" actId="26606"/>
          <ac:spMkLst>
            <pc:docMk/>
            <pc:sldMk cId="3122421847" sldId="256"/>
            <ac:spMk id="35" creationId="{08C9B587-E65E-4B52-B37C-ABEBB6E87928}"/>
          </ac:spMkLst>
        </pc:spChg>
        <pc:spChg chg="add mod">
          <ac:chgData name="Frank McG" userId="33540ee1f88897ba" providerId="LiveId" clId="{2105A977-6151-4C65-8A07-A3C6D0BED34A}" dt="2021-08-22T07:03:26.449" v="3408"/>
          <ac:spMkLst>
            <pc:docMk/>
            <pc:sldMk cId="3122421847" sldId="256"/>
            <ac:spMk id="36" creationId="{25AFA909-2802-4259-9201-BC05DC04CAFC}"/>
          </ac:spMkLst>
        </pc:spChg>
        <pc:spChg chg="add mod">
          <ac:chgData name="Frank McG" userId="33540ee1f88897ba" providerId="LiveId" clId="{2105A977-6151-4C65-8A07-A3C6D0BED34A}" dt="2021-08-22T07:03:26.449" v="3408"/>
          <ac:spMkLst>
            <pc:docMk/>
            <pc:sldMk cId="3122421847" sldId="256"/>
            <ac:spMk id="38" creationId="{57C17FCD-843F-47B7-B9DD-137975355C4D}"/>
          </ac:spMkLst>
        </pc:spChg>
        <pc:spChg chg="add mod">
          <ac:chgData name="Frank McG" userId="33540ee1f88897ba" providerId="LiveId" clId="{2105A977-6151-4C65-8A07-A3C6D0BED34A}" dt="2021-08-22T07:03:26.449" v="3408"/>
          <ac:spMkLst>
            <pc:docMk/>
            <pc:sldMk cId="3122421847" sldId="256"/>
            <ac:spMk id="40" creationId="{AAC675DB-4E64-432F-BE79-D2096AFB00D5}"/>
          </ac:spMkLst>
        </pc:spChg>
        <pc:picChg chg="del">
          <ac:chgData name="Frank McG" userId="33540ee1f88897ba" providerId="LiveId" clId="{2105A977-6151-4C65-8A07-A3C6D0BED34A}" dt="2021-08-22T07:03:02.330" v="3404" actId="478"/>
          <ac:picMkLst>
            <pc:docMk/>
            <pc:sldMk cId="3122421847" sldId="256"/>
            <ac:picMk id="23" creationId="{1E6B335E-2AF4-4991-8DE9-1E4AEA792C70}"/>
          </ac:picMkLst>
        </pc:picChg>
        <pc:picChg chg="del">
          <ac:chgData name="Frank McG" userId="33540ee1f88897ba" providerId="LiveId" clId="{2105A977-6151-4C65-8A07-A3C6D0BED34A}" dt="2021-08-22T07:03:02.330" v="3404" actId="478"/>
          <ac:picMkLst>
            <pc:docMk/>
            <pc:sldMk cId="3122421847" sldId="256"/>
            <ac:picMk id="26" creationId="{8B6580B7-DE1B-4A07-8BF0-681BE7F49C0D}"/>
          </ac:picMkLst>
        </pc:picChg>
        <pc:picChg chg="del">
          <ac:chgData name="Frank McG" userId="33540ee1f88897ba" providerId="LiveId" clId="{2105A977-6151-4C65-8A07-A3C6D0BED34A}" dt="2021-08-22T07:03:02.330" v="3404" actId="478"/>
          <ac:picMkLst>
            <pc:docMk/>
            <pc:sldMk cId="3122421847" sldId="256"/>
            <ac:picMk id="28" creationId="{87391CC4-38D5-4C09-98A8-ACA618BD8D94}"/>
          </ac:picMkLst>
        </pc:picChg>
        <pc:picChg chg="add mod">
          <ac:chgData name="Frank McG" userId="33540ee1f88897ba" providerId="LiveId" clId="{2105A977-6151-4C65-8A07-A3C6D0BED34A}" dt="2021-08-22T07:03:26.449" v="3408"/>
          <ac:picMkLst>
            <pc:docMk/>
            <pc:sldMk cId="3122421847" sldId="256"/>
            <ac:picMk id="34" creationId="{FAA7A7E2-BEDA-4E8B-BE2F-E499377AE02C}"/>
          </ac:picMkLst>
        </pc:picChg>
        <pc:picChg chg="add mod">
          <ac:chgData name="Frank McG" userId="33540ee1f88897ba" providerId="LiveId" clId="{2105A977-6151-4C65-8A07-A3C6D0BED34A}" dt="2021-08-22T07:03:26.449" v="3408"/>
          <ac:picMkLst>
            <pc:docMk/>
            <pc:sldMk cId="3122421847" sldId="256"/>
            <ac:picMk id="37" creationId="{BA9A628A-7EDD-4121-A9E1-E2C925520C02}"/>
          </ac:picMkLst>
        </pc:picChg>
        <pc:picChg chg="add mod">
          <ac:chgData name="Frank McG" userId="33540ee1f88897ba" providerId="LiveId" clId="{2105A977-6151-4C65-8A07-A3C6D0BED34A}" dt="2021-08-22T07:03:26.449" v="3408"/>
          <ac:picMkLst>
            <pc:docMk/>
            <pc:sldMk cId="3122421847" sldId="256"/>
            <ac:picMk id="39" creationId="{9EC79430-3D8F-49B7-9517-D5FE0A3E622D}"/>
          </ac:picMkLst>
        </pc:picChg>
      </pc:sldChg>
      <pc:sldChg chg="addSp modSp mod">
        <pc:chgData name="Frank McG" userId="33540ee1f88897ba" providerId="LiveId" clId="{2105A977-6151-4C65-8A07-A3C6D0BED34A}" dt="2021-08-22T23:48:16.934" v="4019" actId="403"/>
        <pc:sldMkLst>
          <pc:docMk/>
          <pc:sldMk cId="2730881547" sldId="257"/>
        </pc:sldMkLst>
        <pc:spChg chg="mod">
          <ac:chgData name="Frank McG" userId="33540ee1f88897ba" providerId="LiveId" clId="{2105A977-6151-4C65-8A07-A3C6D0BED34A}" dt="2021-08-22T05:36:54.010" v="267"/>
          <ac:spMkLst>
            <pc:docMk/>
            <pc:sldMk cId="2730881547" sldId="257"/>
            <ac:spMk id="2" creationId="{F7CDCD32-47EE-4A37-BAD1-96383B496F02}"/>
          </ac:spMkLst>
        </pc:spChg>
        <pc:spChg chg="mod">
          <ac:chgData name="Frank McG" userId="33540ee1f88897ba" providerId="LiveId" clId="{2105A977-6151-4C65-8A07-A3C6D0BED34A}" dt="2021-08-22T23:48:16.934" v="4019" actId="403"/>
          <ac:spMkLst>
            <pc:docMk/>
            <pc:sldMk cId="2730881547" sldId="257"/>
            <ac:spMk id="3" creationId="{2A7B2852-77A5-4367-A15E-475C76EC89AC}"/>
          </ac:spMkLst>
        </pc:spChg>
        <pc:spChg chg="mod">
          <ac:chgData name="Frank McG" userId="33540ee1f88897ba" providerId="LiveId" clId="{2105A977-6151-4C65-8A07-A3C6D0BED34A}" dt="2021-08-22T05:36:54.010" v="267"/>
          <ac:spMkLst>
            <pc:docMk/>
            <pc:sldMk cId="2730881547" sldId="257"/>
            <ac:spMk id="10" creationId="{0F2D1653-A530-4973-881E-2706A36589BC}"/>
          </ac:spMkLst>
        </pc:spChg>
        <pc:picChg chg="add mod">
          <ac:chgData name="Frank McG" userId="33540ee1f88897ba" providerId="LiveId" clId="{2105A977-6151-4C65-8A07-A3C6D0BED34A}" dt="2021-08-22T05:37:09.261" v="269" actId="1076"/>
          <ac:picMkLst>
            <pc:docMk/>
            <pc:sldMk cId="2730881547" sldId="257"/>
            <ac:picMk id="12" creationId="{0F542325-FF57-4028-833B-FE9F6291FAA7}"/>
          </ac:picMkLst>
        </pc:picChg>
      </pc:sldChg>
      <pc:sldChg chg="addSp delSp modSp new mod">
        <pc:chgData name="Frank McG" userId="33540ee1f88897ba" providerId="LiveId" clId="{2105A977-6151-4C65-8A07-A3C6D0BED34A}" dt="2021-08-22T06:01:06.253" v="896" actId="1076"/>
        <pc:sldMkLst>
          <pc:docMk/>
          <pc:sldMk cId="146891029" sldId="258"/>
        </pc:sldMkLst>
        <pc:spChg chg="mod">
          <ac:chgData name="Frank McG" userId="33540ee1f88897ba" providerId="LiveId" clId="{2105A977-6151-4C65-8A07-A3C6D0BED34A}" dt="2021-08-22T05:39:57.002" v="333" actId="20577"/>
          <ac:spMkLst>
            <pc:docMk/>
            <pc:sldMk cId="146891029" sldId="258"/>
            <ac:spMk id="2" creationId="{2426C736-A37D-4B9F-BEA3-577CB23E11D2}"/>
          </ac:spMkLst>
        </pc:spChg>
        <pc:spChg chg="del mod">
          <ac:chgData name="Frank McG" userId="33540ee1f88897ba" providerId="LiveId" clId="{2105A977-6151-4C65-8A07-A3C6D0BED34A}" dt="2021-08-22T05:42:46.796" v="349" actId="22"/>
          <ac:spMkLst>
            <pc:docMk/>
            <pc:sldMk cId="146891029" sldId="258"/>
            <ac:spMk id="3" creationId="{3ACBAE49-F6CC-46C2-AD87-E41C165F3D01}"/>
          </ac:spMkLst>
        </pc:spChg>
        <pc:spChg chg="add mod">
          <ac:chgData name="Frank McG" userId="33540ee1f88897ba" providerId="LiveId" clId="{2105A977-6151-4C65-8A07-A3C6D0BED34A}" dt="2021-08-22T05:39:32.240" v="322"/>
          <ac:spMkLst>
            <pc:docMk/>
            <pc:sldMk cId="146891029" sldId="258"/>
            <ac:spMk id="5" creationId="{116A7B69-D403-4C73-9719-88FE0905A1BB}"/>
          </ac:spMkLst>
        </pc:spChg>
        <pc:spChg chg="add mod">
          <ac:chgData name="Frank McG" userId="33540ee1f88897ba" providerId="LiveId" clId="{2105A977-6151-4C65-8A07-A3C6D0BED34A}" dt="2021-08-22T05:39:32.240" v="322"/>
          <ac:spMkLst>
            <pc:docMk/>
            <pc:sldMk cId="146891029" sldId="258"/>
            <ac:spMk id="7" creationId="{EE7CC4BA-5AB0-471C-94B2-811A79C17B27}"/>
          </ac:spMkLst>
        </pc:spChg>
        <pc:spChg chg="add mod">
          <ac:chgData name="Frank McG" userId="33540ee1f88897ba" providerId="LiveId" clId="{2105A977-6151-4C65-8A07-A3C6D0BED34A}" dt="2021-08-22T05:39:32.240" v="322"/>
          <ac:spMkLst>
            <pc:docMk/>
            <pc:sldMk cId="146891029" sldId="258"/>
            <ac:spMk id="9" creationId="{110BE0B0-89B6-476D-820E-C73CDF3E4E39}"/>
          </ac:spMkLst>
        </pc:spChg>
        <pc:spChg chg="add del mod">
          <ac:chgData name="Frank McG" userId="33540ee1f88897ba" providerId="LiveId" clId="{2105A977-6151-4C65-8A07-A3C6D0BED34A}" dt="2021-08-22T06:01:00.117" v="892" actId="22"/>
          <ac:spMkLst>
            <pc:docMk/>
            <pc:sldMk cId="146891029" sldId="258"/>
            <ac:spMk id="14" creationId="{7BCFAD51-2768-4FE5-A9AD-46B52AD02F45}"/>
          </ac:spMkLst>
        </pc:spChg>
        <pc:picChg chg="add mod">
          <ac:chgData name="Frank McG" userId="33540ee1f88897ba" providerId="LiveId" clId="{2105A977-6151-4C65-8A07-A3C6D0BED34A}" dt="2021-08-22T05:39:32.240" v="322"/>
          <ac:picMkLst>
            <pc:docMk/>
            <pc:sldMk cId="146891029" sldId="258"/>
            <ac:picMk id="4" creationId="{07E99747-8291-45CB-B9EF-1317660FE2AE}"/>
          </ac:picMkLst>
        </pc:picChg>
        <pc:picChg chg="add mod">
          <ac:chgData name="Frank McG" userId="33540ee1f88897ba" providerId="LiveId" clId="{2105A977-6151-4C65-8A07-A3C6D0BED34A}" dt="2021-08-22T05:39:32.240" v="322"/>
          <ac:picMkLst>
            <pc:docMk/>
            <pc:sldMk cId="146891029" sldId="258"/>
            <ac:picMk id="6" creationId="{6302FD5D-292B-4BF3-BB13-9C4ED23DC2C9}"/>
          </ac:picMkLst>
        </pc:picChg>
        <pc:picChg chg="add mod">
          <ac:chgData name="Frank McG" userId="33540ee1f88897ba" providerId="LiveId" clId="{2105A977-6151-4C65-8A07-A3C6D0BED34A}" dt="2021-08-22T05:39:32.240" v="322"/>
          <ac:picMkLst>
            <pc:docMk/>
            <pc:sldMk cId="146891029" sldId="258"/>
            <ac:picMk id="8" creationId="{3DB15B7A-7F3A-49F0-864B-235D60A00D54}"/>
          </ac:picMkLst>
        </pc:picChg>
        <pc:picChg chg="add del mod ord">
          <ac:chgData name="Frank McG" userId="33540ee1f88897ba" providerId="LiveId" clId="{2105A977-6151-4C65-8A07-A3C6D0BED34A}" dt="2021-08-22T06:00:54.942" v="885" actId="478"/>
          <ac:picMkLst>
            <pc:docMk/>
            <pc:sldMk cId="146891029" sldId="258"/>
            <ac:picMk id="11" creationId="{1BFBC869-D4F8-4BB0-B897-74939D67032B}"/>
          </ac:picMkLst>
        </pc:picChg>
        <pc:picChg chg="add del mod">
          <ac:chgData name="Frank McG" userId="33540ee1f88897ba" providerId="LiveId" clId="{2105A977-6151-4C65-8A07-A3C6D0BED34A}" dt="2021-08-22T06:00:59.171" v="891" actId="22"/>
          <ac:picMkLst>
            <pc:docMk/>
            <pc:sldMk cId="146891029" sldId="258"/>
            <ac:picMk id="16" creationId="{EBA04B5B-AFE8-4A9D-9133-1EC230F9F552}"/>
          </ac:picMkLst>
        </pc:picChg>
        <pc:picChg chg="add mod ord">
          <ac:chgData name="Frank McG" userId="33540ee1f88897ba" providerId="LiveId" clId="{2105A977-6151-4C65-8A07-A3C6D0BED34A}" dt="2021-08-22T06:01:06.253" v="896" actId="1076"/>
          <ac:picMkLst>
            <pc:docMk/>
            <pc:sldMk cId="146891029" sldId="258"/>
            <ac:picMk id="18" creationId="{65E06B52-386D-4550-97E8-A97A30307587}"/>
          </ac:picMkLst>
        </pc:picChg>
      </pc:sldChg>
      <pc:sldChg chg="addSp delSp modSp new mod modNotesTx">
        <pc:chgData name="Frank McG" userId="33540ee1f88897ba" providerId="LiveId" clId="{2105A977-6151-4C65-8A07-A3C6D0BED34A}" dt="2021-08-22T07:17:00.520" v="3902" actId="20577"/>
        <pc:sldMkLst>
          <pc:docMk/>
          <pc:sldMk cId="2430600114" sldId="259"/>
        </pc:sldMkLst>
        <pc:spChg chg="del">
          <ac:chgData name="Frank McG" userId="33540ee1f88897ba" providerId="LiveId" clId="{2105A977-6151-4C65-8A07-A3C6D0BED34A}" dt="2021-08-22T05:44:34.331" v="393" actId="478"/>
          <ac:spMkLst>
            <pc:docMk/>
            <pc:sldMk cId="2430600114" sldId="259"/>
            <ac:spMk id="2" creationId="{866AC23A-FBBB-450C-AAB0-0104A1A46187}"/>
          </ac:spMkLst>
        </pc:spChg>
        <pc:spChg chg="del">
          <ac:chgData name="Frank McG" userId="33540ee1f88897ba" providerId="LiveId" clId="{2105A977-6151-4C65-8A07-A3C6D0BED34A}" dt="2021-08-22T05:44:35.238" v="394" actId="478"/>
          <ac:spMkLst>
            <pc:docMk/>
            <pc:sldMk cId="2430600114" sldId="259"/>
            <ac:spMk id="3" creationId="{F100C90A-264B-43D0-B294-219FE48CDD92}"/>
          </ac:spMkLst>
        </pc:spChg>
        <pc:spChg chg="add mod">
          <ac:chgData name="Frank McG" userId="33540ee1f88897ba" providerId="LiveId" clId="{2105A977-6151-4C65-8A07-A3C6D0BED34A}" dt="2021-08-22T05:43:21.121" v="392"/>
          <ac:spMkLst>
            <pc:docMk/>
            <pc:sldMk cId="2430600114" sldId="259"/>
            <ac:spMk id="5" creationId="{732FBBD8-5FCF-413C-9830-13CE8DB5C19B}"/>
          </ac:spMkLst>
        </pc:spChg>
        <pc:spChg chg="add mod">
          <ac:chgData name="Frank McG" userId="33540ee1f88897ba" providerId="LiveId" clId="{2105A977-6151-4C65-8A07-A3C6D0BED34A}" dt="2021-08-22T05:43:21.121" v="392"/>
          <ac:spMkLst>
            <pc:docMk/>
            <pc:sldMk cId="2430600114" sldId="259"/>
            <ac:spMk id="7" creationId="{48C31FB5-F5D3-4165-8D51-87328C7EE00E}"/>
          </ac:spMkLst>
        </pc:spChg>
        <pc:spChg chg="add mod">
          <ac:chgData name="Frank McG" userId="33540ee1f88897ba" providerId="LiveId" clId="{2105A977-6151-4C65-8A07-A3C6D0BED34A}" dt="2021-08-22T05:43:21.121" v="392"/>
          <ac:spMkLst>
            <pc:docMk/>
            <pc:sldMk cId="2430600114" sldId="259"/>
            <ac:spMk id="9" creationId="{2C7CA3BD-4F97-4029-99DA-25E6A7262411}"/>
          </ac:spMkLst>
        </pc:spChg>
        <pc:picChg chg="add mod">
          <ac:chgData name="Frank McG" userId="33540ee1f88897ba" providerId="LiveId" clId="{2105A977-6151-4C65-8A07-A3C6D0BED34A}" dt="2021-08-22T05:43:21.121" v="392"/>
          <ac:picMkLst>
            <pc:docMk/>
            <pc:sldMk cId="2430600114" sldId="259"/>
            <ac:picMk id="4" creationId="{476AB7AA-B564-4C0B-B164-4D2DFAAB8951}"/>
          </ac:picMkLst>
        </pc:picChg>
        <pc:picChg chg="add mod">
          <ac:chgData name="Frank McG" userId="33540ee1f88897ba" providerId="LiveId" clId="{2105A977-6151-4C65-8A07-A3C6D0BED34A}" dt="2021-08-22T05:43:21.121" v="392"/>
          <ac:picMkLst>
            <pc:docMk/>
            <pc:sldMk cId="2430600114" sldId="259"/>
            <ac:picMk id="6" creationId="{28626FEF-353F-4C12-8B0E-8A509A93A780}"/>
          </ac:picMkLst>
        </pc:picChg>
        <pc:picChg chg="add mod">
          <ac:chgData name="Frank McG" userId="33540ee1f88897ba" providerId="LiveId" clId="{2105A977-6151-4C65-8A07-A3C6D0BED34A}" dt="2021-08-22T05:43:21.121" v="392"/>
          <ac:picMkLst>
            <pc:docMk/>
            <pc:sldMk cId="2430600114" sldId="259"/>
            <ac:picMk id="8" creationId="{FCCB9482-A3E9-4AFF-B6FF-52A014F35E11}"/>
          </ac:picMkLst>
        </pc:picChg>
        <pc:picChg chg="add del mod">
          <ac:chgData name="Frank McG" userId="33540ee1f88897ba" providerId="LiveId" clId="{2105A977-6151-4C65-8A07-A3C6D0BED34A}" dt="2021-08-22T05:54:18.020" v="867" actId="478"/>
          <ac:picMkLst>
            <pc:docMk/>
            <pc:sldMk cId="2430600114" sldId="259"/>
            <ac:picMk id="11" creationId="{8A0F9C96-9B94-47EC-A791-7F21708762CC}"/>
          </ac:picMkLst>
        </pc:picChg>
        <pc:picChg chg="add mod">
          <ac:chgData name="Frank McG" userId="33540ee1f88897ba" providerId="LiveId" clId="{2105A977-6151-4C65-8A07-A3C6D0BED34A}" dt="2021-08-22T05:54:28.686" v="873" actId="1076"/>
          <ac:picMkLst>
            <pc:docMk/>
            <pc:sldMk cId="2430600114" sldId="259"/>
            <ac:picMk id="13" creationId="{8A745DBB-D86A-4E92-A7A0-D87F8E8FA19D}"/>
          </ac:picMkLst>
        </pc:picChg>
      </pc:sldChg>
      <pc:sldChg chg="addSp delSp modSp new mod modNotesTx">
        <pc:chgData name="Frank McG" userId="33540ee1f88897ba" providerId="LiveId" clId="{2105A977-6151-4C65-8A07-A3C6D0BED34A}" dt="2021-08-22T06:37:25.962" v="1916" actId="20577"/>
        <pc:sldMkLst>
          <pc:docMk/>
          <pc:sldMk cId="970371319" sldId="260"/>
        </pc:sldMkLst>
        <pc:spChg chg="mod">
          <ac:chgData name="Frank McG" userId="33540ee1f88897ba" providerId="LiveId" clId="{2105A977-6151-4C65-8A07-A3C6D0BED34A}" dt="2021-08-22T05:45:34.835" v="422" actId="20577"/>
          <ac:spMkLst>
            <pc:docMk/>
            <pc:sldMk cId="970371319" sldId="260"/>
            <ac:spMk id="2" creationId="{3D2B975C-8CF1-441B-91D7-8BC5D8F4A5C2}"/>
          </ac:spMkLst>
        </pc:spChg>
        <pc:spChg chg="del mod">
          <ac:chgData name="Frank McG" userId="33540ee1f88897ba" providerId="LiveId" clId="{2105A977-6151-4C65-8A07-A3C6D0BED34A}" dt="2021-08-22T05:46:37.244" v="479" actId="22"/>
          <ac:spMkLst>
            <pc:docMk/>
            <pc:sldMk cId="970371319" sldId="260"/>
            <ac:spMk id="3" creationId="{4A38EEE7-31C4-4559-9646-39080A55A03D}"/>
          </ac:spMkLst>
        </pc:spChg>
        <pc:spChg chg="add mod">
          <ac:chgData name="Frank McG" userId="33540ee1f88897ba" providerId="LiveId" clId="{2105A977-6151-4C65-8A07-A3C6D0BED34A}" dt="2021-08-22T05:45:23.904" v="408"/>
          <ac:spMkLst>
            <pc:docMk/>
            <pc:sldMk cId="970371319" sldId="260"/>
            <ac:spMk id="5" creationId="{4EA8261C-7CF4-4F18-8545-8F659F0A4707}"/>
          </ac:spMkLst>
        </pc:spChg>
        <pc:spChg chg="add mod">
          <ac:chgData name="Frank McG" userId="33540ee1f88897ba" providerId="LiveId" clId="{2105A977-6151-4C65-8A07-A3C6D0BED34A}" dt="2021-08-22T05:45:23.904" v="408"/>
          <ac:spMkLst>
            <pc:docMk/>
            <pc:sldMk cId="970371319" sldId="260"/>
            <ac:spMk id="7" creationId="{B83ACBDB-8F5A-4457-9ED2-297988F4787E}"/>
          </ac:spMkLst>
        </pc:spChg>
        <pc:spChg chg="add mod">
          <ac:chgData name="Frank McG" userId="33540ee1f88897ba" providerId="LiveId" clId="{2105A977-6151-4C65-8A07-A3C6D0BED34A}" dt="2021-08-22T05:45:23.904" v="408"/>
          <ac:spMkLst>
            <pc:docMk/>
            <pc:sldMk cId="970371319" sldId="260"/>
            <ac:spMk id="9" creationId="{F7311D9B-381E-49D1-898F-6D93F9D11BF7}"/>
          </ac:spMkLst>
        </pc:spChg>
        <pc:spChg chg="add del mod">
          <ac:chgData name="Frank McG" userId="33540ee1f88897ba" providerId="LiveId" clId="{2105A977-6151-4C65-8A07-A3C6D0BED34A}" dt="2021-08-22T06:02:25.878" v="898" actId="22"/>
          <ac:spMkLst>
            <pc:docMk/>
            <pc:sldMk cId="970371319" sldId="260"/>
            <ac:spMk id="14" creationId="{F010CEEC-6FBE-4CC0-8E4C-FBF0E7CDD79C}"/>
          </ac:spMkLst>
        </pc:spChg>
        <pc:picChg chg="add mod">
          <ac:chgData name="Frank McG" userId="33540ee1f88897ba" providerId="LiveId" clId="{2105A977-6151-4C65-8A07-A3C6D0BED34A}" dt="2021-08-22T05:45:23.904" v="408"/>
          <ac:picMkLst>
            <pc:docMk/>
            <pc:sldMk cId="970371319" sldId="260"/>
            <ac:picMk id="4" creationId="{BD1855A3-5D22-4AC5-91D5-74F10B038C34}"/>
          </ac:picMkLst>
        </pc:picChg>
        <pc:picChg chg="add mod">
          <ac:chgData name="Frank McG" userId="33540ee1f88897ba" providerId="LiveId" clId="{2105A977-6151-4C65-8A07-A3C6D0BED34A}" dt="2021-08-22T05:45:23.904" v="408"/>
          <ac:picMkLst>
            <pc:docMk/>
            <pc:sldMk cId="970371319" sldId="260"/>
            <ac:picMk id="6" creationId="{2DDF751B-2B8A-4BD0-8FD4-A135955C2A89}"/>
          </ac:picMkLst>
        </pc:picChg>
        <pc:picChg chg="add mod">
          <ac:chgData name="Frank McG" userId="33540ee1f88897ba" providerId="LiveId" clId="{2105A977-6151-4C65-8A07-A3C6D0BED34A}" dt="2021-08-22T05:45:23.904" v="408"/>
          <ac:picMkLst>
            <pc:docMk/>
            <pc:sldMk cId="970371319" sldId="260"/>
            <ac:picMk id="8" creationId="{F6BA2930-2DFC-4F06-9B1E-77F196FCCD54}"/>
          </ac:picMkLst>
        </pc:picChg>
        <pc:picChg chg="add del mod ord">
          <ac:chgData name="Frank McG" userId="33540ee1f88897ba" providerId="LiveId" clId="{2105A977-6151-4C65-8A07-A3C6D0BED34A}" dt="2021-08-22T06:02:24.691" v="897" actId="478"/>
          <ac:picMkLst>
            <pc:docMk/>
            <pc:sldMk cId="970371319" sldId="260"/>
            <ac:picMk id="11" creationId="{8E64C392-F20A-4CAA-BBFB-F769DFCCF836}"/>
          </ac:picMkLst>
        </pc:picChg>
        <pc:picChg chg="add mod ord">
          <ac:chgData name="Frank McG" userId="33540ee1f88897ba" providerId="LiveId" clId="{2105A977-6151-4C65-8A07-A3C6D0BED34A}" dt="2021-08-22T06:02:36.185" v="904" actId="208"/>
          <ac:picMkLst>
            <pc:docMk/>
            <pc:sldMk cId="970371319" sldId="260"/>
            <ac:picMk id="16" creationId="{A7AFC1B9-2A40-4A2C-914D-0DFF11703C27}"/>
          </ac:picMkLst>
        </pc:picChg>
      </pc:sldChg>
      <pc:sldChg chg="addSp modSp new mod modNotesTx">
        <pc:chgData name="Frank McG" userId="33540ee1f88897ba" providerId="LiveId" clId="{2105A977-6151-4C65-8A07-A3C6D0BED34A}" dt="2021-08-22T07:17:07.055" v="3905"/>
        <pc:sldMkLst>
          <pc:docMk/>
          <pc:sldMk cId="4158146326" sldId="261"/>
        </pc:sldMkLst>
        <pc:spChg chg="mod">
          <ac:chgData name="Frank McG" userId="33540ee1f88897ba" providerId="LiveId" clId="{2105A977-6151-4C65-8A07-A3C6D0BED34A}" dt="2021-08-22T06:47:59.373" v="2548" actId="20577"/>
          <ac:spMkLst>
            <pc:docMk/>
            <pc:sldMk cId="4158146326" sldId="261"/>
            <ac:spMk id="2" creationId="{C7DFAB83-D6B0-44D3-8A5B-913C79B7E76D}"/>
          </ac:spMkLst>
        </pc:spChg>
        <pc:spChg chg="mod">
          <ac:chgData name="Frank McG" userId="33540ee1f88897ba" providerId="LiveId" clId="{2105A977-6151-4C65-8A07-A3C6D0BED34A}" dt="2021-08-22T06:57:06.713" v="3241" actId="113"/>
          <ac:spMkLst>
            <pc:docMk/>
            <pc:sldMk cId="4158146326" sldId="261"/>
            <ac:spMk id="3" creationId="{28E164C3-DD4C-44F1-862A-57CB6F9E9331}"/>
          </ac:spMkLst>
        </pc:spChg>
        <pc:spChg chg="add mod">
          <ac:chgData name="Frank McG" userId="33540ee1f88897ba" providerId="LiveId" clId="{2105A977-6151-4C65-8A07-A3C6D0BED34A}" dt="2021-08-22T05:55:04.896" v="884"/>
          <ac:spMkLst>
            <pc:docMk/>
            <pc:sldMk cId="4158146326" sldId="261"/>
            <ac:spMk id="5" creationId="{43928A3E-0EF0-4426-9913-764DDADD018D}"/>
          </ac:spMkLst>
        </pc:spChg>
        <pc:spChg chg="add mod">
          <ac:chgData name="Frank McG" userId="33540ee1f88897ba" providerId="LiveId" clId="{2105A977-6151-4C65-8A07-A3C6D0BED34A}" dt="2021-08-22T05:55:04.896" v="884"/>
          <ac:spMkLst>
            <pc:docMk/>
            <pc:sldMk cId="4158146326" sldId="261"/>
            <ac:spMk id="7" creationId="{5F49B119-802A-463E-B276-6DE7F70AF6BB}"/>
          </ac:spMkLst>
        </pc:spChg>
        <pc:spChg chg="add mod">
          <ac:chgData name="Frank McG" userId="33540ee1f88897ba" providerId="LiveId" clId="{2105A977-6151-4C65-8A07-A3C6D0BED34A}" dt="2021-08-22T05:55:04.896" v="884"/>
          <ac:spMkLst>
            <pc:docMk/>
            <pc:sldMk cId="4158146326" sldId="261"/>
            <ac:spMk id="9" creationId="{5ABA1D84-4CF8-4247-BD59-9EEFD9011000}"/>
          </ac:spMkLst>
        </pc:spChg>
        <pc:picChg chg="add mod">
          <ac:chgData name="Frank McG" userId="33540ee1f88897ba" providerId="LiveId" clId="{2105A977-6151-4C65-8A07-A3C6D0BED34A}" dt="2021-08-22T05:55:04.896" v="884"/>
          <ac:picMkLst>
            <pc:docMk/>
            <pc:sldMk cId="4158146326" sldId="261"/>
            <ac:picMk id="4" creationId="{F131EA9C-EDF2-48DE-83B6-1B8B48D170FE}"/>
          </ac:picMkLst>
        </pc:picChg>
        <pc:picChg chg="add mod">
          <ac:chgData name="Frank McG" userId="33540ee1f88897ba" providerId="LiveId" clId="{2105A977-6151-4C65-8A07-A3C6D0BED34A}" dt="2021-08-22T05:55:04.896" v="884"/>
          <ac:picMkLst>
            <pc:docMk/>
            <pc:sldMk cId="4158146326" sldId="261"/>
            <ac:picMk id="6" creationId="{69CB482B-4963-47EF-9EF8-020BE4300D55}"/>
          </ac:picMkLst>
        </pc:picChg>
        <pc:picChg chg="add mod">
          <ac:chgData name="Frank McG" userId="33540ee1f88897ba" providerId="LiveId" clId="{2105A977-6151-4C65-8A07-A3C6D0BED34A}" dt="2021-08-22T05:55:04.896" v="884"/>
          <ac:picMkLst>
            <pc:docMk/>
            <pc:sldMk cId="4158146326" sldId="261"/>
            <ac:picMk id="8" creationId="{D581602F-0010-4298-88FB-D88456C0CF2B}"/>
          </ac:picMkLst>
        </pc:picChg>
      </pc:sldChg>
      <pc:sldChg chg="addSp delSp modSp new mod setBg delDesignElem modNotesTx">
        <pc:chgData name="Frank McG" userId="33540ee1f88897ba" providerId="LiveId" clId="{2105A977-6151-4C65-8A07-A3C6D0BED34A}" dt="2021-08-23T22:41:30.302" v="4469" actId="20577"/>
        <pc:sldMkLst>
          <pc:docMk/>
          <pc:sldMk cId="2303894795" sldId="262"/>
        </pc:sldMkLst>
        <pc:spChg chg="mod">
          <ac:chgData name="Frank McG" userId="33540ee1f88897ba" providerId="LiveId" clId="{2105A977-6151-4C65-8A07-A3C6D0BED34A}" dt="2021-08-22T06:12:55.796" v="1507" actId="1076"/>
          <ac:spMkLst>
            <pc:docMk/>
            <pc:sldMk cId="2303894795" sldId="262"/>
            <ac:spMk id="2" creationId="{083876E4-F76F-43CA-BF8F-B4E46A92A850}"/>
          </ac:spMkLst>
        </pc:spChg>
        <pc:spChg chg="mod">
          <ac:chgData name="Frank McG" userId="33540ee1f88897ba" providerId="LiveId" clId="{2105A977-6151-4C65-8A07-A3C6D0BED34A}" dt="2021-08-22T06:13:14.451" v="1509" actId="12"/>
          <ac:spMkLst>
            <pc:docMk/>
            <pc:sldMk cId="2303894795" sldId="262"/>
            <ac:spMk id="3" creationId="{AEFDE4C4-AAEA-4848-B42B-2C48E1EC0C7B}"/>
          </ac:spMkLst>
        </pc:spChg>
        <pc:spChg chg="mod">
          <ac:chgData name="Frank McG" userId="33540ee1f88897ba" providerId="LiveId" clId="{2105A977-6151-4C65-8A07-A3C6D0BED34A}" dt="2021-08-22T07:17:32.005" v="3906" actId="207"/>
          <ac:spMkLst>
            <pc:docMk/>
            <pc:sldMk cId="2303894795" sldId="262"/>
            <ac:spMk id="4" creationId="{0257086C-0201-4A12-B5C9-07596CB2429F}"/>
          </ac:spMkLst>
        </pc:spChg>
        <pc:spChg chg="add del">
          <ac:chgData name="Frank McG" userId="33540ee1f88897ba" providerId="LiveId" clId="{2105A977-6151-4C65-8A07-A3C6D0BED34A}" dt="2021-08-22T06:11:56.707" v="1497"/>
          <ac:spMkLst>
            <pc:docMk/>
            <pc:sldMk cId="2303894795" sldId="262"/>
            <ac:spMk id="10" creationId="{311973C2-EB8B-452A-A698-4A252FD3AE28}"/>
          </ac:spMkLst>
        </pc:spChg>
        <pc:spChg chg="add mod">
          <ac:chgData name="Frank McG" userId="33540ee1f88897ba" providerId="LiveId" clId="{2105A977-6151-4C65-8A07-A3C6D0BED34A}" dt="2021-08-22T06:12:39.440" v="1505"/>
          <ac:spMkLst>
            <pc:docMk/>
            <pc:sldMk cId="2303894795" sldId="262"/>
            <ac:spMk id="11" creationId="{C4A45F88-6799-42A4-874D-28436F8A00B1}"/>
          </ac:spMkLst>
        </pc:spChg>
        <pc:spChg chg="add del">
          <ac:chgData name="Frank McG" userId="33540ee1f88897ba" providerId="LiveId" clId="{2105A977-6151-4C65-8A07-A3C6D0BED34A}" dt="2021-08-22T06:11:56.707" v="1497"/>
          <ac:spMkLst>
            <pc:docMk/>
            <pc:sldMk cId="2303894795" sldId="262"/>
            <ac:spMk id="12" creationId="{10162E77-11AD-44A7-84EC-40C59EEFBD2E}"/>
          </ac:spMkLst>
        </pc:spChg>
        <pc:spChg chg="add mod">
          <ac:chgData name="Frank McG" userId="33540ee1f88897ba" providerId="LiveId" clId="{2105A977-6151-4C65-8A07-A3C6D0BED34A}" dt="2021-08-22T06:12:39.440" v="1505"/>
          <ac:spMkLst>
            <pc:docMk/>
            <pc:sldMk cId="2303894795" sldId="262"/>
            <ac:spMk id="15" creationId="{4A4D044A-D632-428A-AA3B-45FBBAF87481}"/>
          </ac:spMkLst>
        </pc:spChg>
        <pc:spChg chg="add mod">
          <ac:chgData name="Frank McG" userId="33540ee1f88897ba" providerId="LiveId" clId="{2105A977-6151-4C65-8A07-A3C6D0BED34A}" dt="2021-08-22T06:12:39.440" v="1505"/>
          <ac:spMkLst>
            <pc:docMk/>
            <pc:sldMk cId="2303894795" sldId="262"/>
            <ac:spMk id="17" creationId="{51ECAD54-B8BD-4BEB-9230-D8573049B901}"/>
          </ac:spMkLst>
        </pc:spChg>
        <pc:picChg chg="add mod ord">
          <ac:chgData name="Frank McG" userId="33540ee1f88897ba" providerId="LiveId" clId="{2105A977-6151-4C65-8A07-A3C6D0BED34A}" dt="2021-08-22T06:12:34.468" v="1504" actId="14100"/>
          <ac:picMkLst>
            <pc:docMk/>
            <pc:sldMk cId="2303894795" sldId="262"/>
            <ac:picMk id="6" creationId="{6276B482-4B39-48CD-957A-AB8431D35A51}"/>
          </ac:picMkLst>
        </pc:picChg>
        <pc:picChg chg="add mod">
          <ac:chgData name="Frank McG" userId="33540ee1f88897ba" providerId="LiveId" clId="{2105A977-6151-4C65-8A07-A3C6D0BED34A}" dt="2021-08-22T06:12:39.440" v="1505"/>
          <ac:picMkLst>
            <pc:docMk/>
            <pc:sldMk cId="2303894795" sldId="262"/>
            <ac:picMk id="9" creationId="{5EE6C3D1-52CE-4F5D-B594-97E435BDA36B}"/>
          </ac:picMkLst>
        </pc:picChg>
        <pc:picChg chg="add mod">
          <ac:chgData name="Frank McG" userId="33540ee1f88897ba" providerId="LiveId" clId="{2105A977-6151-4C65-8A07-A3C6D0BED34A}" dt="2021-08-22T06:12:39.440" v="1505"/>
          <ac:picMkLst>
            <pc:docMk/>
            <pc:sldMk cId="2303894795" sldId="262"/>
            <ac:picMk id="13" creationId="{DC60F0D6-0721-43DE-9F17-B55A14EE0AAF}"/>
          </ac:picMkLst>
        </pc:picChg>
        <pc:picChg chg="add mod">
          <ac:chgData name="Frank McG" userId="33540ee1f88897ba" providerId="LiveId" clId="{2105A977-6151-4C65-8A07-A3C6D0BED34A}" dt="2021-08-22T06:12:39.440" v="1505"/>
          <ac:picMkLst>
            <pc:docMk/>
            <pc:sldMk cId="2303894795" sldId="262"/>
            <ac:picMk id="16" creationId="{D44351A4-6101-499C-B12C-5CFA2A571EE4}"/>
          </ac:picMkLst>
        </pc:picChg>
        <pc:cxnChg chg="add del">
          <ac:chgData name="Frank McG" userId="33540ee1f88897ba" providerId="LiveId" clId="{2105A977-6151-4C65-8A07-A3C6D0BED34A}" dt="2021-08-22T06:11:56.707" v="1497"/>
          <ac:cxnSpMkLst>
            <pc:docMk/>
            <pc:sldMk cId="2303894795" sldId="262"/>
            <ac:cxnSpMk id="14" creationId="{5AB158E9-1B40-4CD6-95F0-95CA11DF7B7A}"/>
          </ac:cxnSpMkLst>
        </pc:cxnChg>
      </pc:sldChg>
      <pc:sldChg chg="addSp modSp new mod modNotesTx">
        <pc:chgData name="Frank McG" userId="33540ee1f88897ba" providerId="LiveId" clId="{2105A977-6151-4C65-8A07-A3C6D0BED34A}" dt="2021-08-22T07:26:21.551" v="3972" actId="313"/>
        <pc:sldMkLst>
          <pc:docMk/>
          <pc:sldMk cId="3538552279" sldId="263"/>
        </pc:sldMkLst>
        <pc:spChg chg="mod">
          <ac:chgData name="Frank McG" userId="33540ee1f88897ba" providerId="LiveId" clId="{2105A977-6151-4C65-8A07-A3C6D0BED34A}" dt="2021-08-22T06:05:00.473" v="1086" actId="20577"/>
          <ac:spMkLst>
            <pc:docMk/>
            <pc:sldMk cId="3538552279" sldId="263"/>
            <ac:spMk id="2" creationId="{ECA654FB-5EAD-43CB-A9DD-3C54E9B6B928}"/>
          </ac:spMkLst>
        </pc:spChg>
        <pc:spChg chg="mod">
          <ac:chgData name="Frank McG" userId="33540ee1f88897ba" providerId="LiveId" clId="{2105A977-6151-4C65-8A07-A3C6D0BED34A}" dt="2021-08-22T06:30:03.419" v="1786" actId="20577"/>
          <ac:spMkLst>
            <pc:docMk/>
            <pc:sldMk cId="3538552279" sldId="263"/>
            <ac:spMk id="3" creationId="{B513CDDA-ABFD-435A-AA43-D5A879819591}"/>
          </ac:spMkLst>
        </pc:spChg>
        <pc:spChg chg="add mod">
          <ac:chgData name="Frank McG" userId="33540ee1f88897ba" providerId="LiveId" clId="{2105A977-6151-4C65-8A07-A3C6D0BED34A}" dt="2021-08-22T06:12:40.655" v="1506"/>
          <ac:spMkLst>
            <pc:docMk/>
            <pc:sldMk cId="3538552279" sldId="263"/>
            <ac:spMk id="6" creationId="{26B0E127-9F57-4B82-BBED-869CAF5B29DF}"/>
          </ac:spMkLst>
        </pc:spChg>
        <pc:spChg chg="add mod">
          <ac:chgData name="Frank McG" userId="33540ee1f88897ba" providerId="LiveId" clId="{2105A977-6151-4C65-8A07-A3C6D0BED34A}" dt="2021-08-22T06:12:40.655" v="1506"/>
          <ac:spMkLst>
            <pc:docMk/>
            <pc:sldMk cId="3538552279" sldId="263"/>
            <ac:spMk id="8" creationId="{B4EE29A0-253D-46D5-8ECE-9A8652F88A13}"/>
          </ac:spMkLst>
        </pc:spChg>
        <pc:spChg chg="add mod">
          <ac:chgData name="Frank McG" userId="33540ee1f88897ba" providerId="LiveId" clId="{2105A977-6151-4C65-8A07-A3C6D0BED34A}" dt="2021-08-22T06:12:40.655" v="1506"/>
          <ac:spMkLst>
            <pc:docMk/>
            <pc:sldMk cId="3538552279" sldId="263"/>
            <ac:spMk id="10" creationId="{B9AD30C1-4431-4ED1-8670-1F3D976F64B3}"/>
          </ac:spMkLst>
        </pc:spChg>
        <pc:picChg chg="add mod">
          <ac:chgData name="Frank McG" userId="33540ee1f88897ba" providerId="LiveId" clId="{2105A977-6151-4C65-8A07-A3C6D0BED34A}" dt="2021-08-22T06:12:40.655" v="1506"/>
          <ac:picMkLst>
            <pc:docMk/>
            <pc:sldMk cId="3538552279" sldId="263"/>
            <ac:picMk id="5" creationId="{8834AED6-EA4E-4EB4-B5AB-FCE5B04E7217}"/>
          </ac:picMkLst>
        </pc:picChg>
        <pc:picChg chg="add mod">
          <ac:chgData name="Frank McG" userId="33540ee1f88897ba" providerId="LiveId" clId="{2105A977-6151-4C65-8A07-A3C6D0BED34A}" dt="2021-08-22T06:12:40.655" v="1506"/>
          <ac:picMkLst>
            <pc:docMk/>
            <pc:sldMk cId="3538552279" sldId="263"/>
            <ac:picMk id="7" creationId="{0D56519E-4E37-4756-93BE-51BEEE3FFDA7}"/>
          </ac:picMkLst>
        </pc:picChg>
        <pc:picChg chg="add mod">
          <ac:chgData name="Frank McG" userId="33540ee1f88897ba" providerId="LiveId" clId="{2105A977-6151-4C65-8A07-A3C6D0BED34A}" dt="2021-08-22T06:12:40.655" v="1506"/>
          <ac:picMkLst>
            <pc:docMk/>
            <pc:sldMk cId="3538552279" sldId="263"/>
            <ac:picMk id="9" creationId="{DD0E51C6-4615-476B-A829-090213D3C1E3}"/>
          </ac:picMkLst>
        </pc:picChg>
      </pc:sldChg>
      <pc:sldChg chg="addSp delSp modSp new mod setBg delDesignElem modNotesTx">
        <pc:chgData name="Frank McG" userId="33540ee1f88897ba" providerId="LiveId" clId="{2105A977-6151-4C65-8A07-A3C6D0BED34A}" dt="2021-08-22T07:18:30.502" v="3920" actId="1036"/>
        <pc:sldMkLst>
          <pc:docMk/>
          <pc:sldMk cId="4132467419" sldId="264"/>
        </pc:sldMkLst>
        <pc:spChg chg="mod">
          <ac:chgData name="Frank McG" userId="33540ee1f88897ba" providerId="LiveId" clId="{2105A977-6151-4C65-8A07-A3C6D0BED34A}" dt="2021-08-22T07:18:30.502" v="3920" actId="1036"/>
          <ac:spMkLst>
            <pc:docMk/>
            <pc:sldMk cId="4132467419" sldId="264"/>
            <ac:spMk id="2" creationId="{43A3C7E2-8FF6-4FF2-A644-DF47752C3E86}"/>
          </ac:spMkLst>
        </pc:spChg>
        <pc:spChg chg="mod">
          <ac:chgData name="Frank McG" userId="33540ee1f88897ba" providerId="LiveId" clId="{2105A977-6151-4C65-8A07-A3C6D0BED34A}" dt="2021-08-22T06:28:46.593" v="1700" actId="27636"/>
          <ac:spMkLst>
            <pc:docMk/>
            <pc:sldMk cId="4132467419" sldId="264"/>
            <ac:spMk id="3" creationId="{309CD2A2-BACF-43BE-9720-B357989B0B50}"/>
          </ac:spMkLst>
        </pc:spChg>
        <pc:spChg chg="mod">
          <ac:chgData name="Frank McG" userId="33540ee1f88897ba" providerId="LiveId" clId="{2105A977-6151-4C65-8A07-A3C6D0BED34A}" dt="2021-08-22T07:18:02.548" v="3910" actId="207"/>
          <ac:spMkLst>
            <pc:docMk/>
            <pc:sldMk cId="4132467419" sldId="264"/>
            <ac:spMk id="4" creationId="{D3F86B61-534A-4DDA-8128-475799F52800}"/>
          </ac:spMkLst>
        </pc:spChg>
        <pc:spChg chg="add del">
          <ac:chgData name="Frank McG" userId="33540ee1f88897ba" providerId="LiveId" clId="{2105A977-6151-4C65-8A07-A3C6D0BED34A}" dt="2021-08-22T07:17:46.628" v="3908"/>
          <ac:spMkLst>
            <pc:docMk/>
            <pc:sldMk cId="4132467419" sldId="264"/>
            <ac:spMk id="10" creationId="{311973C2-EB8B-452A-A698-4A252FD3AE28}"/>
          </ac:spMkLst>
        </pc:spChg>
        <pc:spChg chg="add mod">
          <ac:chgData name="Frank McG" userId="33540ee1f88897ba" providerId="LiveId" clId="{2105A977-6151-4C65-8A07-A3C6D0BED34A}" dt="2021-08-22T07:18:06.615" v="3911"/>
          <ac:spMkLst>
            <pc:docMk/>
            <pc:sldMk cId="4132467419" sldId="264"/>
            <ac:spMk id="11" creationId="{D34BF51C-657F-432F-AA17-D296995017F0}"/>
          </ac:spMkLst>
        </pc:spChg>
        <pc:spChg chg="add del">
          <ac:chgData name="Frank McG" userId="33540ee1f88897ba" providerId="LiveId" clId="{2105A977-6151-4C65-8A07-A3C6D0BED34A}" dt="2021-08-22T07:17:46.628" v="3908"/>
          <ac:spMkLst>
            <pc:docMk/>
            <pc:sldMk cId="4132467419" sldId="264"/>
            <ac:spMk id="12" creationId="{10162E77-11AD-44A7-84EC-40C59EEFBD2E}"/>
          </ac:spMkLst>
        </pc:spChg>
        <pc:spChg chg="add mod">
          <ac:chgData name="Frank McG" userId="33540ee1f88897ba" providerId="LiveId" clId="{2105A977-6151-4C65-8A07-A3C6D0BED34A}" dt="2021-08-22T07:18:06.615" v="3911"/>
          <ac:spMkLst>
            <pc:docMk/>
            <pc:sldMk cId="4132467419" sldId="264"/>
            <ac:spMk id="15" creationId="{020296A1-82B3-4B69-8392-8094F8160E96}"/>
          </ac:spMkLst>
        </pc:spChg>
        <pc:spChg chg="add mod">
          <ac:chgData name="Frank McG" userId="33540ee1f88897ba" providerId="LiveId" clId="{2105A977-6151-4C65-8A07-A3C6D0BED34A}" dt="2021-08-22T07:18:06.615" v="3911"/>
          <ac:spMkLst>
            <pc:docMk/>
            <pc:sldMk cId="4132467419" sldId="264"/>
            <ac:spMk id="17" creationId="{619E1FB1-1DBF-4DC1-8922-5777C1E81C2F}"/>
          </ac:spMkLst>
        </pc:spChg>
        <pc:picChg chg="add mod">
          <ac:chgData name="Frank McG" userId="33540ee1f88897ba" providerId="LiveId" clId="{2105A977-6151-4C65-8A07-A3C6D0BED34A}" dt="2021-08-22T07:17:53.369" v="3909" actId="14100"/>
          <ac:picMkLst>
            <pc:docMk/>
            <pc:sldMk cId="4132467419" sldId="264"/>
            <ac:picMk id="6" creationId="{3101FBF8-D47F-4901-BDF1-E298F2BC861A}"/>
          </ac:picMkLst>
        </pc:picChg>
        <pc:picChg chg="add mod">
          <ac:chgData name="Frank McG" userId="33540ee1f88897ba" providerId="LiveId" clId="{2105A977-6151-4C65-8A07-A3C6D0BED34A}" dt="2021-08-22T07:18:06.615" v="3911"/>
          <ac:picMkLst>
            <pc:docMk/>
            <pc:sldMk cId="4132467419" sldId="264"/>
            <ac:picMk id="9" creationId="{9E53A162-FA7F-4A2B-89D6-EFF95FB1478C}"/>
          </ac:picMkLst>
        </pc:picChg>
        <pc:picChg chg="add mod">
          <ac:chgData name="Frank McG" userId="33540ee1f88897ba" providerId="LiveId" clId="{2105A977-6151-4C65-8A07-A3C6D0BED34A}" dt="2021-08-22T07:18:06.615" v="3911"/>
          <ac:picMkLst>
            <pc:docMk/>
            <pc:sldMk cId="4132467419" sldId="264"/>
            <ac:picMk id="13" creationId="{8E5DC4EF-EBE8-44FC-9EF4-9467B2F69518}"/>
          </ac:picMkLst>
        </pc:picChg>
        <pc:picChg chg="add mod">
          <ac:chgData name="Frank McG" userId="33540ee1f88897ba" providerId="LiveId" clId="{2105A977-6151-4C65-8A07-A3C6D0BED34A}" dt="2021-08-22T07:18:06.615" v="3911"/>
          <ac:picMkLst>
            <pc:docMk/>
            <pc:sldMk cId="4132467419" sldId="264"/>
            <ac:picMk id="16" creationId="{585D8D73-149C-4339-873E-F603BA7B4976}"/>
          </ac:picMkLst>
        </pc:picChg>
        <pc:cxnChg chg="add del">
          <ac:chgData name="Frank McG" userId="33540ee1f88897ba" providerId="LiveId" clId="{2105A977-6151-4C65-8A07-A3C6D0BED34A}" dt="2021-08-22T07:17:46.628" v="3908"/>
          <ac:cxnSpMkLst>
            <pc:docMk/>
            <pc:sldMk cId="4132467419" sldId="264"/>
            <ac:cxnSpMk id="14" creationId="{5AB158E9-1B40-4CD6-95F0-95CA11DF7B7A}"/>
          </ac:cxnSpMkLst>
        </pc:cxnChg>
      </pc:sldChg>
      <pc:sldChg chg="modSp new del mod modNotesTx">
        <pc:chgData name="Frank McG" userId="33540ee1f88897ba" providerId="LiveId" clId="{2105A977-6151-4C65-8A07-A3C6D0BED34A}" dt="2021-08-22T06:57:16.274" v="3242" actId="2696"/>
        <pc:sldMkLst>
          <pc:docMk/>
          <pc:sldMk cId="4228517799" sldId="265"/>
        </pc:sldMkLst>
        <pc:spChg chg="mod">
          <ac:chgData name="Frank McG" userId="33540ee1f88897ba" providerId="LiveId" clId="{2105A977-6151-4C65-8A07-A3C6D0BED34A}" dt="2021-08-22T06:31:04.791" v="1806" actId="20577"/>
          <ac:spMkLst>
            <pc:docMk/>
            <pc:sldMk cId="4228517799" sldId="265"/>
            <ac:spMk id="2" creationId="{380B2A3B-F562-44DC-A5CD-F0B5841A32CD}"/>
          </ac:spMkLst>
        </pc:spChg>
        <pc:spChg chg="mod">
          <ac:chgData name="Frank McG" userId="33540ee1f88897ba" providerId="LiveId" clId="{2105A977-6151-4C65-8A07-A3C6D0BED34A}" dt="2021-08-22T06:31:26.670" v="1831" actId="20577"/>
          <ac:spMkLst>
            <pc:docMk/>
            <pc:sldMk cId="4228517799" sldId="265"/>
            <ac:spMk id="3" creationId="{1442622A-CF7A-4B15-9053-FAE431992CF6}"/>
          </ac:spMkLst>
        </pc:spChg>
      </pc:sldChg>
      <pc:sldChg chg="addSp delSp modSp new mod modNotesTx">
        <pc:chgData name="Frank McG" userId="33540ee1f88897ba" providerId="LiveId" clId="{2105A977-6151-4C65-8A07-A3C6D0BED34A}" dt="2021-08-22T07:17:02.693" v="3903"/>
        <pc:sldMkLst>
          <pc:docMk/>
          <pc:sldMk cId="2822199160" sldId="266"/>
        </pc:sldMkLst>
        <pc:spChg chg="del">
          <ac:chgData name="Frank McG" userId="33540ee1f88897ba" providerId="LiveId" clId="{2105A977-6151-4C65-8A07-A3C6D0BED34A}" dt="2021-08-22T06:33:04.418" v="1833" actId="478"/>
          <ac:spMkLst>
            <pc:docMk/>
            <pc:sldMk cId="2822199160" sldId="266"/>
            <ac:spMk id="2" creationId="{56649DA4-7518-4214-9EC7-9BA7BEAEB4DC}"/>
          </ac:spMkLst>
        </pc:spChg>
        <pc:spChg chg="del">
          <ac:chgData name="Frank McG" userId="33540ee1f88897ba" providerId="LiveId" clId="{2105A977-6151-4C65-8A07-A3C6D0BED34A}" dt="2021-08-22T06:33:06.692" v="1834" actId="22"/>
          <ac:spMkLst>
            <pc:docMk/>
            <pc:sldMk cId="2822199160" sldId="266"/>
            <ac:spMk id="3" creationId="{8741BF50-4FCC-4524-B409-F6A88DB437B7}"/>
          </ac:spMkLst>
        </pc:spChg>
        <pc:spChg chg="add mod">
          <ac:chgData name="Frank McG" userId="33540ee1f88897ba" providerId="LiveId" clId="{2105A977-6151-4C65-8A07-A3C6D0BED34A}" dt="2021-08-22T06:34:15.878" v="1841"/>
          <ac:spMkLst>
            <pc:docMk/>
            <pc:sldMk cId="2822199160" sldId="266"/>
            <ac:spMk id="8" creationId="{A6DB7D22-98D1-4566-A072-1815396C888F}"/>
          </ac:spMkLst>
        </pc:spChg>
        <pc:spChg chg="add mod">
          <ac:chgData name="Frank McG" userId="33540ee1f88897ba" providerId="LiveId" clId="{2105A977-6151-4C65-8A07-A3C6D0BED34A}" dt="2021-08-22T06:34:15.878" v="1841"/>
          <ac:spMkLst>
            <pc:docMk/>
            <pc:sldMk cId="2822199160" sldId="266"/>
            <ac:spMk id="10" creationId="{337AD1C1-920E-46CE-B280-08DE6B4D36EE}"/>
          </ac:spMkLst>
        </pc:spChg>
        <pc:spChg chg="add mod">
          <ac:chgData name="Frank McG" userId="33540ee1f88897ba" providerId="LiveId" clId="{2105A977-6151-4C65-8A07-A3C6D0BED34A}" dt="2021-08-22T06:34:15.878" v="1841"/>
          <ac:spMkLst>
            <pc:docMk/>
            <pc:sldMk cId="2822199160" sldId="266"/>
            <ac:spMk id="12" creationId="{EC45EAB0-5432-473A-A525-E1015F11C760}"/>
          </ac:spMkLst>
        </pc:spChg>
        <pc:picChg chg="add mod ord">
          <ac:chgData name="Frank McG" userId="33540ee1f88897ba" providerId="LiveId" clId="{2105A977-6151-4C65-8A07-A3C6D0BED34A}" dt="2021-08-22T06:33:15.709" v="1840" actId="1076"/>
          <ac:picMkLst>
            <pc:docMk/>
            <pc:sldMk cId="2822199160" sldId="266"/>
            <ac:picMk id="6" creationId="{0831622B-E04A-489E-9757-F18A351E99D8}"/>
          </ac:picMkLst>
        </pc:picChg>
        <pc:picChg chg="add mod">
          <ac:chgData name="Frank McG" userId="33540ee1f88897ba" providerId="LiveId" clId="{2105A977-6151-4C65-8A07-A3C6D0BED34A}" dt="2021-08-22T06:34:15.878" v="1841"/>
          <ac:picMkLst>
            <pc:docMk/>
            <pc:sldMk cId="2822199160" sldId="266"/>
            <ac:picMk id="7" creationId="{C50E75FF-A348-43ED-931F-5FF0923F745E}"/>
          </ac:picMkLst>
        </pc:picChg>
        <pc:picChg chg="add mod">
          <ac:chgData name="Frank McG" userId="33540ee1f88897ba" providerId="LiveId" clId="{2105A977-6151-4C65-8A07-A3C6D0BED34A}" dt="2021-08-22T06:34:15.878" v="1841"/>
          <ac:picMkLst>
            <pc:docMk/>
            <pc:sldMk cId="2822199160" sldId="266"/>
            <ac:picMk id="9" creationId="{2E4B6A91-56DA-4C60-8E05-7C4A9716FF1A}"/>
          </ac:picMkLst>
        </pc:picChg>
        <pc:picChg chg="add mod">
          <ac:chgData name="Frank McG" userId="33540ee1f88897ba" providerId="LiveId" clId="{2105A977-6151-4C65-8A07-A3C6D0BED34A}" dt="2021-08-22T06:34:15.878" v="1841"/>
          <ac:picMkLst>
            <pc:docMk/>
            <pc:sldMk cId="2822199160" sldId="266"/>
            <ac:picMk id="11" creationId="{D0705456-5010-4F69-868E-543E172AA5C1}"/>
          </ac:picMkLst>
        </pc:picChg>
      </pc:sldChg>
      <pc:sldChg chg="modSp add mod ord modNotesTx">
        <pc:chgData name="Frank McG" userId="33540ee1f88897ba" providerId="LiveId" clId="{2105A977-6151-4C65-8A07-A3C6D0BED34A}" dt="2021-08-22T07:17:04.423" v="3904"/>
        <pc:sldMkLst>
          <pc:docMk/>
          <pc:sldMk cId="2448870728" sldId="267"/>
        </pc:sldMkLst>
        <pc:spChg chg="mod">
          <ac:chgData name="Frank McG" userId="33540ee1f88897ba" providerId="LiveId" clId="{2105A977-6151-4C65-8A07-A3C6D0BED34A}" dt="2021-08-22T06:47:52.296" v="2542" actId="20577"/>
          <ac:spMkLst>
            <pc:docMk/>
            <pc:sldMk cId="2448870728" sldId="267"/>
            <ac:spMk id="2" creationId="{C7DFAB83-D6B0-44D3-8A5B-913C79B7E76D}"/>
          </ac:spMkLst>
        </pc:spChg>
        <pc:spChg chg="mod">
          <ac:chgData name="Frank McG" userId="33540ee1f88897ba" providerId="LiveId" clId="{2105A977-6151-4C65-8A07-A3C6D0BED34A}" dt="2021-08-22T06:57:02.920" v="3238" actId="113"/>
          <ac:spMkLst>
            <pc:docMk/>
            <pc:sldMk cId="2448870728" sldId="267"/>
            <ac:spMk id="3" creationId="{28E164C3-DD4C-44F1-862A-57CB6F9E9331}"/>
          </ac:spMkLst>
        </pc:spChg>
      </pc:sldChg>
      <pc:sldChg chg="addSp modSp new mod modNotesTx">
        <pc:chgData name="Frank McG" userId="33540ee1f88897ba" providerId="LiveId" clId="{2105A977-6151-4C65-8A07-A3C6D0BED34A}" dt="2021-08-23T22:43:44.573" v="4487" actId="20577"/>
        <pc:sldMkLst>
          <pc:docMk/>
          <pc:sldMk cId="2243095629" sldId="268"/>
        </pc:sldMkLst>
        <pc:spChg chg="mod">
          <ac:chgData name="Frank McG" userId="33540ee1f88897ba" providerId="LiveId" clId="{2105A977-6151-4C65-8A07-A3C6D0BED34A}" dt="2021-08-22T07:00:27.786" v="3375" actId="20577"/>
          <ac:spMkLst>
            <pc:docMk/>
            <pc:sldMk cId="2243095629" sldId="268"/>
            <ac:spMk id="2" creationId="{AF5B49AB-6793-4D87-ABF2-0DEC52FD7E6A}"/>
          </ac:spMkLst>
        </pc:spChg>
        <pc:spChg chg="mod">
          <ac:chgData name="Frank McG" userId="33540ee1f88897ba" providerId="LiveId" clId="{2105A977-6151-4C65-8A07-A3C6D0BED34A}" dt="2021-08-22T07:00:19.426" v="3354" actId="27636"/>
          <ac:spMkLst>
            <pc:docMk/>
            <pc:sldMk cId="2243095629" sldId="268"/>
            <ac:spMk id="3" creationId="{8071EAFD-F22B-4B67-9B30-F44072B89D84}"/>
          </ac:spMkLst>
        </pc:spChg>
        <pc:spChg chg="add mod">
          <ac:chgData name="Frank McG" userId="33540ee1f88897ba" providerId="LiveId" clId="{2105A977-6151-4C65-8A07-A3C6D0BED34A}" dt="2021-08-22T06:57:21.781" v="3244"/>
          <ac:spMkLst>
            <pc:docMk/>
            <pc:sldMk cId="2243095629" sldId="268"/>
            <ac:spMk id="6" creationId="{08F3B2ED-3C1B-498B-9453-5935D64E20CD}"/>
          </ac:spMkLst>
        </pc:spChg>
        <pc:spChg chg="add mod">
          <ac:chgData name="Frank McG" userId="33540ee1f88897ba" providerId="LiveId" clId="{2105A977-6151-4C65-8A07-A3C6D0BED34A}" dt="2021-08-22T06:57:21.781" v="3244"/>
          <ac:spMkLst>
            <pc:docMk/>
            <pc:sldMk cId="2243095629" sldId="268"/>
            <ac:spMk id="8" creationId="{A8DF4CF7-37A8-479E-B7FE-866611A7F1A6}"/>
          </ac:spMkLst>
        </pc:spChg>
        <pc:spChg chg="add mod">
          <ac:chgData name="Frank McG" userId="33540ee1f88897ba" providerId="LiveId" clId="{2105A977-6151-4C65-8A07-A3C6D0BED34A}" dt="2021-08-22T06:57:21.781" v="3244"/>
          <ac:spMkLst>
            <pc:docMk/>
            <pc:sldMk cId="2243095629" sldId="268"/>
            <ac:spMk id="10" creationId="{8B5F90EA-1FC6-4862-91ED-784E02B94CE8}"/>
          </ac:spMkLst>
        </pc:spChg>
        <pc:picChg chg="add mod">
          <ac:chgData name="Frank McG" userId="33540ee1f88897ba" providerId="LiveId" clId="{2105A977-6151-4C65-8A07-A3C6D0BED34A}" dt="2021-08-22T06:57:21.781" v="3244"/>
          <ac:picMkLst>
            <pc:docMk/>
            <pc:sldMk cId="2243095629" sldId="268"/>
            <ac:picMk id="5" creationId="{40D71314-4070-4CFF-A205-FDA338A97155}"/>
          </ac:picMkLst>
        </pc:picChg>
        <pc:picChg chg="add mod">
          <ac:chgData name="Frank McG" userId="33540ee1f88897ba" providerId="LiveId" clId="{2105A977-6151-4C65-8A07-A3C6D0BED34A}" dt="2021-08-22T06:57:21.781" v="3244"/>
          <ac:picMkLst>
            <pc:docMk/>
            <pc:sldMk cId="2243095629" sldId="268"/>
            <ac:picMk id="7" creationId="{016B7880-B5BF-49B9-8C8E-10824C6714BF}"/>
          </ac:picMkLst>
        </pc:picChg>
        <pc:picChg chg="add mod">
          <ac:chgData name="Frank McG" userId="33540ee1f88897ba" providerId="LiveId" clId="{2105A977-6151-4C65-8A07-A3C6D0BED34A}" dt="2021-08-22T06:57:21.781" v="3244"/>
          <ac:picMkLst>
            <pc:docMk/>
            <pc:sldMk cId="2243095629" sldId="268"/>
            <ac:picMk id="9" creationId="{E1A1B85A-91B5-4FEB-B7BC-0560434FC7C6}"/>
          </ac:picMkLst>
        </pc:picChg>
      </pc:sldChg>
      <pc:sldChg chg="addSp delSp modSp new mod modNotesTx">
        <pc:chgData name="Frank McG" userId="33540ee1f88897ba" providerId="LiveId" clId="{2105A977-6151-4C65-8A07-A3C6D0BED34A}" dt="2021-08-23T22:47:07.668" v="4524" actId="20577"/>
        <pc:sldMkLst>
          <pc:docMk/>
          <pc:sldMk cId="3449997007" sldId="269"/>
        </pc:sldMkLst>
        <pc:spChg chg="mod">
          <ac:chgData name="Frank McG" userId="33540ee1f88897ba" providerId="LiveId" clId="{2105A977-6151-4C65-8A07-A3C6D0BED34A}" dt="2021-08-22T06:57:34.623" v="3278" actId="20577"/>
          <ac:spMkLst>
            <pc:docMk/>
            <pc:sldMk cId="3449997007" sldId="269"/>
            <ac:spMk id="2" creationId="{6CB2FCD8-D7B3-49EA-B876-6F986E619A6E}"/>
          </ac:spMkLst>
        </pc:spChg>
        <pc:spChg chg="del">
          <ac:chgData name="Frank McG" userId="33540ee1f88897ba" providerId="LiveId" clId="{2105A977-6151-4C65-8A07-A3C6D0BED34A}" dt="2021-08-22T07:01:02.388" v="3381" actId="478"/>
          <ac:spMkLst>
            <pc:docMk/>
            <pc:sldMk cId="3449997007" sldId="269"/>
            <ac:spMk id="3" creationId="{3BEE2CBE-739D-43F6-943C-F127FC83DF31}"/>
          </ac:spMkLst>
        </pc:spChg>
        <pc:spChg chg="add mod">
          <ac:chgData name="Frank McG" userId="33540ee1f88897ba" providerId="LiveId" clId="{2105A977-6151-4C65-8A07-A3C6D0BED34A}" dt="2021-08-22T06:57:39.320" v="3279"/>
          <ac:spMkLst>
            <pc:docMk/>
            <pc:sldMk cId="3449997007" sldId="269"/>
            <ac:spMk id="6" creationId="{7F49FC5D-1A38-4867-8705-F813B7D1F6A9}"/>
          </ac:spMkLst>
        </pc:spChg>
        <pc:spChg chg="add mod">
          <ac:chgData name="Frank McG" userId="33540ee1f88897ba" providerId="LiveId" clId="{2105A977-6151-4C65-8A07-A3C6D0BED34A}" dt="2021-08-22T06:57:39.320" v="3279"/>
          <ac:spMkLst>
            <pc:docMk/>
            <pc:sldMk cId="3449997007" sldId="269"/>
            <ac:spMk id="8" creationId="{954E8137-4293-4210-BC2A-F0A2DF4E2EDB}"/>
          </ac:spMkLst>
        </pc:spChg>
        <pc:spChg chg="add mod">
          <ac:chgData name="Frank McG" userId="33540ee1f88897ba" providerId="LiveId" clId="{2105A977-6151-4C65-8A07-A3C6D0BED34A}" dt="2021-08-22T06:57:39.320" v="3279"/>
          <ac:spMkLst>
            <pc:docMk/>
            <pc:sldMk cId="3449997007" sldId="269"/>
            <ac:spMk id="10" creationId="{D8B40CFD-E1F3-4515-A0D5-733197E99D4A}"/>
          </ac:spMkLst>
        </pc:spChg>
        <pc:picChg chg="add mod">
          <ac:chgData name="Frank McG" userId="33540ee1f88897ba" providerId="LiveId" clId="{2105A977-6151-4C65-8A07-A3C6D0BED34A}" dt="2021-08-22T06:57:39.320" v="3279"/>
          <ac:picMkLst>
            <pc:docMk/>
            <pc:sldMk cId="3449997007" sldId="269"/>
            <ac:picMk id="5" creationId="{2ECF138C-D7B0-442E-A15B-334324069105}"/>
          </ac:picMkLst>
        </pc:picChg>
        <pc:picChg chg="add mod">
          <ac:chgData name="Frank McG" userId="33540ee1f88897ba" providerId="LiveId" clId="{2105A977-6151-4C65-8A07-A3C6D0BED34A}" dt="2021-08-22T06:57:39.320" v="3279"/>
          <ac:picMkLst>
            <pc:docMk/>
            <pc:sldMk cId="3449997007" sldId="269"/>
            <ac:picMk id="7" creationId="{83BD82CE-9E06-4FDF-98F4-64E082C0E871}"/>
          </ac:picMkLst>
        </pc:picChg>
        <pc:picChg chg="add mod">
          <ac:chgData name="Frank McG" userId="33540ee1f88897ba" providerId="LiveId" clId="{2105A977-6151-4C65-8A07-A3C6D0BED34A}" dt="2021-08-22T06:57:39.320" v="3279"/>
          <ac:picMkLst>
            <pc:docMk/>
            <pc:sldMk cId="3449997007" sldId="269"/>
            <ac:picMk id="9" creationId="{B6FB2FC0-3E28-4FBC-8995-146F21E905DD}"/>
          </ac:picMkLst>
        </pc:picChg>
        <pc:picChg chg="add del">
          <ac:chgData name="Frank McG" userId="33540ee1f88897ba" providerId="LiveId" clId="{2105A977-6151-4C65-8A07-A3C6D0BED34A}" dt="2021-08-22T07:03:58.647" v="3413" actId="478"/>
          <ac:picMkLst>
            <pc:docMk/>
            <pc:sldMk cId="3449997007" sldId="269"/>
            <ac:picMk id="12" creationId="{19A79832-B77F-4E39-9536-CA37EA2E5EE0}"/>
          </ac:picMkLst>
        </pc:picChg>
        <pc:picChg chg="add del mod">
          <ac:chgData name="Frank McG" userId="33540ee1f88897ba" providerId="LiveId" clId="{2105A977-6151-4C65-8A07-A3C6D0BED34A}" dt="2021-08-22T07:05:24.148" v="3425" actId="478"/>
          <ac:picMkLst>
            <pc:docMk/>
            <pc:sldMk cId="3449997007" sldId="269"/>
            <ac:picMk id="14" creationId="{38D73E23-A925-4F9C-AEAD-EF6167032227}"/>
          </ac:picMkLst>
        </pc:picChg>
        <pc:picChg chg="add mod">
          <ac:chgData name="Frank McG" userId="33540ee1f88897ba" providerId="LiveId" clId="{2105A977-6151-4C65-8A07-A3C6D0BED34A}" dt="2021-08-22T07:05:37.062" v="3433" actId="208"/>
          <ac:picMkLst>
            <pc:docMk/>
            <pc:sldMk cId="3449997007" sldId="269"/>
            <ac:picMk id="16" creationId="{7062C841-444A-4F73-85F4-E8F6F9CB19AA}"/>
          </ac:picMkLst>
        </pc:picChg>
        <pc:picChg chg="add mod">
          <ac:chgData name="Frank McG" userId="33540ee1f88897ba" providerId="LiveId" clId="{2105A977-6151-4C65-8A07-A3C6D0BED34A}" dt="2021-08-22T07:05:35.592" v="3432" actId="208"/>
          <ac:picMkLst>
            <pc:docMk/>
            <pc:sldMk cId="3449997007" sldId="269"/>
            <ac:picMk id="18" creationId="{717E1F0E-1895-4BE5-BF1A-CBB44D1E2484}"/>
          </ac:picMkLst>
        </pc:picChg>
      </pc:sldChg>
      <pc:sldChg chg="addSp delSp modSp new mod modNotesTx">
        <pc:chgData name="Frank McG" userId="33540ee1f88897ba" providerId="LiveId" clId="{2105A977-6151-4C65-8A07-A3C6D0BED34A}" dt="2021-08-22T07:14:32.369" v="3862" actId="20577"/>
        <pc:sldMkLst>
          <pc:docMk/>
          <pc:sldMk cId="2524596677" sldId="270"/>
        </pc:sldMkLst>
        <pc:spChg chg="mod">
          <ac:chgData name="Frank McG" userId="33540ee1f88897ba" providerId="LiveId" clId="{2105A977-6151-4C65-8A07-A3C6D0BED34A}" dt="2021-08-22T06:59:45.561" v="3348" actId="5793"/>
          <ac:spMkLst>
            <pc:docMk/>
            <pc:sldMk cId="2524596677" sldId="270"/>
            <ac:spMk id="2" creationId="{8059EA8C-307F-4BD5-BDC0-223CB509C96B}"/>
          </ac:spMkLst>
        </pc:spChg>
        <pc:spChg chg="add del mod">
          <ac:chgData name="Frank McG" userId="33540ee1f88897ba" providerId="LiveId" clId="{2105A977-6151-4C65-8A07-A3C6D0BED34A}" dt="2021-08-22T07:07:12.449" v="3434" actId="403"/>
          <ac:spMkLst>
            <pc:docMk/>
            <pc:sldMk cId="2524596677" sldId="270"/>
            <ac:spMk id="3" creationId="{A13CBD5A-FC8A-4CA1-AAA9-F4DADD60E144}"/>
          </ac:spMkLst>
        </pc:spChg>
        <pc:spChg chg="add mod">
          <ac:chgData name="Frank McG" userId="33540ee1f88897ba" providerId="LiveId" clId="{2105A977-6151-4C65-8A07-A3C6D0BED34A}" dt="2021-08-22T07:01:47.352" v="3383"/>
          <ac:spMkLst>
            <pc:docMk/>
            <pc:sldMk cId="2524596677" sldId="270"/>
            <ac:spMk id="7" creationId="{2F65E19F-3D0B-4386-BED2-E2FC34744EAA}"/>
          </ac:spMkLst>
        </pc:spChg>
        <pc:spChg chg="add mod">
          <ac:chgData name="Frank McG" userId="33540ee1f88897ba" providerId="LiveId" clId="{2105A977-6151-4C65-8A07-A3C6D0BED34A}" dt="2021-08-22T07:01:47.352" v="3383"/>
          <ac:spMkLst>
            <pc:docMk/>
            <pc:sldMk cId="2524596677" sldId="270"/>
            <ac:spMk id="9" creationId="{FE4F9007-306D-44EA-9603-0CCEF67F11F1}"/>
          </ac:spMkLst>
        </pc:spChg>
        <pc:spChg chg="add mod">
          <ac:chgData name="Frank McG" userId="33540ee1f88897ba" providerId="LiveId" clId="{2105A977-6151-4C65-8A07-A3C6D0BED34A}" dt="2021-08-22T07:01:47.352" v="3383"/>
          <ac:spMkLst>
            <pc:docMk/>
            <pc:sldMk cId="2524596677" sldId="270"/>
            <ac:spMk id="11" creationId="{1D3B906F-727D-4870-97BE-7BF6EF945F08}"/>
          </ac:spMkLst>
        </pc:spChg>
        <pc:graphicFrameChg chg="add del mod">
          <ac:chgData name="Frank McG" userId="33540ee1f88897ba" providerId="LiveId" clId="{2105A977-6151-4C65-8A07-A3C6D0BED34A}" dt="2021-08-22T06:59:50.491" v="3350"/>
          <ac:graphicFrameMkLst>
            <pc:docMk/>
            <pc:sldMk cId="2524596677" sldId="270"/>
            <ac:graphicFrameMk id="5" creationId="{8BFF335B-653F-4246-96B6-48D7B805EA6E}"/>
          </ac:graphicFrameMkLst>
        </pc:graphicFrameChg>
        <pc:picChg chg="add mod">
          <ac:chgData name="Frank McG" userId="33540ee1f88897ba" providerId="LiveId" clId="{2105A977-6151-4C65-8A07-A3C6D0BED34A}" dt="2021-08-22T07:01:47.352" v="3383"/>
          <ac:picMkLst>
            <pc:docMk/>
            <pc:sldMk cId="2524596677" sldId="270"/>
            <ac:picMk id="6" creationId="{0BBEAE85-9220-4AE4-A839-13A9AACB5986}"/>
          </ac:picMkLst>
        </pc:picChg>
        <pc:picChg chg="add mod">
          <ac:chgData name="Frank McG" userId="33540ee1f88897ba" providerId="LiveId" clId="{2105A977-6151-4C65-8A07-A3C6D0BED34A}" dt="2021-08-22T07:01:47.352" v="3383"/>
          <ac:picMkLst>
            <pc:docMk/>
            <pc:sldMk cId="2524596677" sldId="270"/>
            <ac:picMk id="8" creationId="{10838811-2D3A-4F88-8E6D-7A4D6126DAA1}"/>
          </ac:picMkLst>
        </pc:picChg>
        <pc:picChg chg="add mod">
          <ac:chgData name="Frank McG" userId="33540ee1f88897ba" providerId="LiveId" clId="{2105A977-6151-4C65-8A07-A3C6D0BED34A}" dt="2021-08-22T07:01:47.352" v="3383"/>
          <ac:picMkLst>
            <pc:docMk/>
            <pc:sldMk cId="2524596677" sldId="270"/>
            <ac:picMk id="10" creationId="{2C2CC5D9-95CA-45FE-8A8E-B5E96FC33A89}"/>
          </ac:picMkLst>
        </pc:picChg>
      </pc:sldChg>
      <pc:sldChg chg="modSp new del mod">
        <pc:chgData name="Frank McG" userId="33540ee1f88897ba" providerId="LiveId" clId="{2105A977-6151-4C65-8A07-A3C6D0BED34A}" dt="2021-08-22T07:02:12.238" v="3396" actId="47"/>
        <pc:sldMkLst>
          <pc:docMk/>
          <pc:sldMk cId="2183282568" sldId="271"/>
        </pc:sldMkLst>
        <pc:spChg chg="mod">
          <ac:chgData name="Frank McG" userId="33540ee1f88897ba" providerId="LiveId" clId="{2105A977-6151-4C65-8A07-A3C6D0BED34A}" dt="2021-08-22T07:02:00.353" v="3393" actId="20577"/>
          <ac:spMkLst>
            <pc:docMk/>
            <pc:sldMk cId="2183282568" sldId="271"/>
            <ac:spMk id="2" creationId="{8CA5394A-259D-4626-BDB5-2B052D5F8E6B}"/>
          </ac:spMkLst>
        </pc:spChg>
      </pc:sldChg>
      <pc:sldChg chg="addSp delSp modSp add mod setBg addAnim delDesignElem modNotesTx">
        <pc:chgData name="Frank McG" userId="33540ee1f88897ba" providerId="LiveId" clId="{2105A977-6151-4C65-8A07-A3C6D0BED34A}" dt="2021-08-22T07:23:42.965" v="3945" actId="20577"/>
        <pc:sldMkLst>
          <pc:docMk/>
          <pc:sldMk cId="1789429031" sldId="272"/>
        </pc:sldMkLst>
        <pc:spChg chg="mod">
          <ac:chgData name="Frank McG" userId="33540ee1f88897ba" providerId="LiveId" clId="{2105A977-6151-4C65-8A07-A3C6D0BED34A}" dt="2021-08-22T07:03:32.669" v="3409" actId="26606"/>
          <ac:spMkLst>
            <pc:docMk/>
            <pc:sldMk cId="1789429031" sldId="272"/>
            <ac:spMk id="2" creationId="{5E231733-B766-469A-BE26-E34EDFFF919C}"/>
          </ac:spMkLst>
        </pc:spChg>
        <pc:spChg chg="mod">
          <ac:chgData name="Frank McG" userId="33540ee1f88897ba" providerId="LiveId" clId="{2105A977-6151-4C65-8A07-A3C6D0BED34A}" dt="2021-08-22T07:03:32.669" v="3409" actId="26606"/>
          <ac:spMkLst>
            <pc:docMk/>
            <pc:sldMk cId="1789429031" sldId="272"/>
            <ac:spMk id="3" creationId="{C92DF493-3D44-4B82-8EFF-28CB06AA597E}"/>
          </ac:spMkLst>
        </pc:spChg>
        <pc:spChg chg="add del">
          <ac:chgData name="Frank McG" userId="33540ee1f88897ba" providerId="LiveId" clId="{2105A977-6151-4C65-8A07-A3C6D0BED34A}" dt="2021-08-22T07:03:32.669" v="3409" actId="26606"/>
          <ac:spMkLst>
            <pc:docMk/>
            <pc:sldMk cId="1789429031" sldId="272"/>
            <ac:spMk id="15" creationId="{06DA9DF9-31F7-4056-B42E-878CC92417B8}"/>
          </ac:spMkLst>
        </pc:spChg>
        <pc:spChg chg="add">
          <ac:chgData name="Frank McG" userId="33540ee1f88897ba" providerId="LiveId" clId="{2105A977-6151-4C65-8A07-A3C6D0BED34A}" dt="2021-08-22T07:03:32.669" v="3409" actId="26606"/>
          <ac:spMkLst>
            <pc:docMk/>
            <pc:sldMk cId="1789429031" sldId="272"/>
            <ac:spMk id="17" creationId="{E91DC736-0EF8-4F87-9146-EBF1D2EE4D3D}"/>
          </ac:spMkLst>
        </pc:spChg>
        <pc:spChg chg="del">
          <ac:chgData name="Frank McG" userId="33540ee1f88897ba" providerId="LiveId" clId="{2105A977-6151-4C65-8A07-A3C6D0BED34A}" dt="2021-08-22T07:02:09.720" v="3395"/>
          <ac:spMkLst>
            <pc:docMk/>
            <pc:sldMk cId="1789429031" sldId="272"/>
            <ac:spMk id="18" creationId="{E91DC736-0EF8-4F87-9146-EBF1D2EE4D3D}"/>
          </ac:spMkLst>
        </pc:spChg>
        <pc:spChg chg="add">
          <ac:chgData name="Frank McG" userId="33540ee1f88897ba" providerId="LiveId" clId="{2105A977-6151-4C65-8A07-A3C6D0BED34A}" dt="2021-08-22T07:03:32.669" v="3409" actId="26606"/>
          <ac:spMkLst>
            <pc:docMk/>
            <pc:sldMk cId="1789429031" sldId="272"/>
            <ac:spMk id="19" creationId="{097CD68E-23E3-4007-8847-CD0944C4F7BE}"/>
          </ac:spMkLst>
        </pc:spChg>
        <pc:spChg chg="del">
          <ac:chgData name="Frank McG" userId="33540ee1f88897ba" providerId="LiveId" clId="{2105A977-6151-4C65-8A07-A3C6D0BED34A}" dt="2021-08-22T07:02:09.720" v="3395"/>
          <ac:spMkLst>
            <pc:docMk/>
            <pc:sldMk cId="1789429031" sldId="272"/>
            <ac:spMk id="20" creationId="{097CD68E-23E3-4007-8847-CD0944C4F7BE}"/>
          </ac:spMkLst>
        </pc:spChg>
        <pc:spChg chg="add">
          <ac:chgData name="Frank McG" userId="33540ee1f88897ba" providerId="LiveId" clId="{2105A977-6151-4C65-8A07-A3C6D0BED34A}" dt="2021-08-22T07:03:32.669" v="3409" actId="26606"/>
          <ac:spMkLst>
            <pc:docMk/>
            <pc:sldMk cId="1789429031" sldId="272"/>
            <ac:spMk id="21" creationId="{AF2F604E-43BE-4DC3-B983-E071523364F8}"/>
          </ac:spMkLst>
        </pc:spChg>
        <pc:spChg chg="del">
          <ac:chgData name="Frank McG" userId="33540ee1f88897ba" providerId="LiveId" clId="{2105A977-6151-4C65-8A07-A3C6D0BED34A}" dt="2021-08-22T07:02:09.720" v="3395"/>
          <ac:spMkLst>
            <pc:docMk/>
            <pc:sldMk cId="1789429031" sldId="272"/>
            <ac:spMk id="22" creationId="{AF2F604E-43BE-4DC3-B983-E071523364F8}"/>
          </ac:spMkLst>
        </pc:spChg>
        <pc:spChg chg="del">
          <ac:chgData name="Frank McG" userId="33540ee1f88897ba" providerId="LiveId" clId="{2105A977-6151-4C65-8A07-A3C6D0BED34A}" dt="2021-08-22T07:02:09.720" v="3395"/>
          <ac:spMkLst>
            <pc:docMk/>
            <pc:sldMk cId="1789429031" sldId="272"/>
            <ac:spMk id="24" creationId="{08C9B587-E65E-4B52-B37C-ABEBB6E87928}"/>
          </ac:spMkLst>
        </pc:spChg>
        <pc:spChg chg="del">
          <ac:chgData name="Frank McG" userId="33540ee1f88897ba" providerId="LiveId" clId="{2105A977-6151-4C65-8A07-A3C6D0BED34A}" dt="2021-08-22T07:02:41.700" v="3401" actId="478"/>
          <ac:spMkLst>
            <pc:docMk/>
            <pc:sldMk cId="1789429031" sldId="272"/>
            <ac:spMk id="25" creationId="{D37187D6-1C5F-407F-8252-8557A68EA1DA}"/>
          </ac:spMkLst>
        </pc:spChg>
        <pc:spChg chg="add del">
          <ac:chgData name="Frank McG" userId="33540ee1f88897ba" providerId="LiveId" clId="{2105A977-6151-4C65-8A07-A3C6D0BED34A}" dt="2021-08-22T07:02:43.211" v="3402" actId="478"/>
          <ac:spMkLst>
            <pc:docMk/>
            <pc:sldMk cId="1789429031" sldId="272"/>
            <ac:spMk id="27" creationId="{E4F9C373-07B6-497B-8862-354079025A56}"/>
          </ac:spMkLst>
        </pc:spChg>
        <pc:spChg chg="add del">
          <ac:chgData name="Frank McG" userId="33540ee1f88897ba" providerId="LiveId" clId="{2105A977-6151-4C65-8A07-A3C6D0BED34A}" dt="2021-08-22T07:02:43.211" v="3402" actId="478"/>
          <ac:spMkLst>
            <pc:docMk/>
            <pc:sldMk cId="1789429031" sldId="272"/>
            <ac:spMk id="29" creationId="{C4922514-3D56-47B2-9AB6-FBC0F7DDA340}"/>
          </ac:spMkLst>
        </pc:spChg>
        <pc:spChg chg="add">
          <ac:chgData name="Frank McG" userId="33540ee1f88897ba" providerId="LiveId" clId="{2105A977-6151-4C65-8A07-A3C6D0BED34A}" dt="2021-08-22T07:03:32.669" v="3409" actId="26606"/>
          <ac:spMkLst>
            <pc:docMk/>
            <pc:sldMk cId="1789429031" sldId="272"/>
            <ac:spMk id="30" creationId="{08C9B587-E65E-4B52-B37C-ABEBB6E87928}"/>
          </ac:spMkLst>
        </pc:spChg>
        <pc:spChg chg="add mod">
          <ac:chgData name="Frank McG" userId="33540ee1f88897ba" providerId="LiveId" clId="{2105A977-6151-4C65-8A07-A3C6D0BED34A}" dt="2021-08-22T07:03:35.130" v="3412"/>
          <ac:spMkLst>
            <pc:docMk/>
            <pc:sldMk cId="1789429031" sldId="272"/>
            <ac:spMk id="32" creationId="{21A5163C-4DE8-4BB6-A6D4-FBA92214ADE0}"/>
          </ac:spMkLst>
        </pc:spChg>
        <pc:spChg chg="add mod">
          <ac:chgData name="Frank McG" userId="33540ee1f88897ba" providerId="LiveId" clId="{2105A977-6151-4C65-8A07-A3C6D0BED34A}" dt="2021-08-22T07:03:35.130" v="3412"/>
          <ac:spMkLst>
            <pc:docMk/>
            <pc:sldMk cId="1789429031" sldId="272"/>
            <ac:spMk id="34" creationId="{6EC68053-3021-4A5E-98CC-BE5132310478}"/>
          </ac:spMkLst>
        </pc:spChg>
        <pc:spChg chg="add mod">
          <ac:chgData name="Frank McG" userId="33540ee1f88897ba" providerId="LiveId" clId="{2105A977-6151-4C65-8A07-A3C6D0BED34A}" dt="2021-08-22T07:03:35.130" v="3412"/>
          <ac:spMkLst>
            <pc:docMk/>
            <pc:sldMk cId="1789429031" sldId="272"/>
            <ac:spMk id="36" creationId="{F24F0742-B766-438A-9381-363E1A7E836F}"/>
          </ac:spMkLst>
        </pc:spChg>
        <pc:picChg chg="mod ord">
          <ac:chgData name="Frank McG" userId="33540ee1f88897ba" providerId="LiveId" clId="{2105A977-6151-4C65-8A07-A3C6D0BED34A}" dt="2021-08-22T07:03:32.669" v="3409" actId="26606"/>
          <ac:picMkLst>
            <pc:docMk/>
            <pc:sldMk cId="1789429031" sldId="272"/>
            <ac:picMk id="13" creationId="{7F23F6EF-2F6A-4FEA-B383-2363DC2B4B06}"/>
          </ac:picMkLst>
        </pc:picChg>
        <pc:picChg chg="add del">
          <ac:chgData name="Frank McG" userId="33540ee1f88897ba" providerId="LiveId" clId="{2105A977-6151-4C65-8A07-A3C6D0BED34A}" dt="2021-08-22T07:02:43.211" v="3402" actId="478"/>
          <ac:picMkLst>
            <pc:docMk/>
            <pc:sldMk cId="1789429031" sldId="272"/>
            <ac:picMk id="23" creationId="{1E6B335E-2AF4-4991-8DE9-1E4AEA792C70}"/>
          </ac:picMkLst>
        </pc:picChg>
        <pc:picChg chg="add del">
          <ac:chgData name="Frank McG" userId="33540ee1f88897ba" providerId="LiveId" clId="{2105A977-6151-4C65-8A07-A3C6D0BED34A}" dt="2021-08-22T07:02:43.211" v="3402" actId="478"/>
          <ac:picMkLst>
            <pc:docMk/>
            <pc:sldMk cId="1789429031" sldId="272"/>
            <ac:picMk id="26" creationId="{8B6580B7-DE1B-4A07-8BF0-681BE7F49C0D}"/>
          </ac:picMkLst>
        </pc:picChg>
        <pc:picChg chg="add del">
          <ac:chgData name="Frank McG" userId="33540ee1f88897ba" providerId="LiveId" clId="{2105A977-6151-4C65-8A07-A3C6D0BED34A}" dt="2021-08-22T07:02:43.211" v="3402" actId="478"/>
          <ac:picMkLst>
            <pc:docMk/>
            <pc:sldMk cId="1789429031" sldId="272"/>
            <ac:picMk id="28" creationId="{87391CC4-38D5-4C09-98A8-ACA618BD8D94}"/>
          </ac:picMkLst>
        </pc:picChg>
        <pc:picChg chg="add mod">
          <ac:chgData name="Frank McG" userId="33540ee1f88897ba" providerId="LiveId" clId="{2105A977-6151-4C65-8A07-A3C6D0BED34A}" dt="2021-08-22T07:03:35.130" v="3412"/>
          <ac:picMkLst>
            <pc:docMk/>
            <pc:sldMk cId="1789429031" sldId="272"/>
            <ac:picMk id="31" creationId="{20BFD626-F132-4050-91C0-C486DAABCFAE}"/>
          </ac:picMkLst>
        </pc:picChg>
        <pc:picChg chg="add mod">
          <ac:chgData name="Frank McG" userId="33540ee1f88897ba" providerId="LiveId" clId="{2105A977-6151-4C65-8A07-A3C6D0BED34A}" dt="2021-08-22T07:03:35.130" v="3412"/>
          <ac:picMkLst>
            <pc:docMk/>
            <pc:sldMk cId="1789429031" sldId="272"/>
            <ac:picMk id="33" creationId="{A334E06C-2EF3-4C07-BA15-8D6DFC45F8B6}"/>
          </ac:picMkLst>
        </pc:picChg>
        <pc:picChg chg="add mod">
          <ac:chgData name="Frank McG" userId="33540ee1f88897ba" providerId="LiveId" clId="{2105A977-6151-4C65-8A07-A3C6D0BED34A}" dt="2021-08-22T07:03:35.130" v="3412"/>
          <ac:picMkLst>
            <pc:docMk/>
            <pc:sldMk cId="1789429031" sldId="272"/>
            <ac:picMk id="35" creationId="{C4A57D28-79AC-4367-9562-3A5CDF24391E}"/>
          </ac:picMkLst>
        </pc:picChg>
      </pc:sldChg>
      <pc:sldChg chg="addSp delSp modSp new mod setBg delDesignElem">
        <pc:chgData name="Frank McG" userId="33540ee1f88897ba" providerId="LiveId" clId="{2105A977-6151-4C65-8A07-A3C6D0BED34A}" dt="2021-08-22T23:47:33.892" v="4012"/>
        <pc:sldMkLst>
          <pc:docMk/>
          <pc:sldMk cId="1322801748" sldId="273"/>
        </pc:sldMkLst>
        <pc:spChg chg="mod">
          <ac:chgData name="Frank McG" userId="33540ee1f88897ba" providerId="LiveId" clId="{2105A977-6151-4C65-8A07-A3C6D0BED34A}" dt="2021-08-22T23:47:29.168" v="4011" actId="26606"/>
          <ac:spMkLst>
            <pc:docMk/>
            <pc:sldMk cId="1322801748" sldId="273"/>
            <ac:spMk id="2" creationId="{70BAB34C-242A-4DBE-B66E-FBA6162D28E7}"/>
          </ac:spMkLst>
        </pc:spChg>
        <pc:spChg chg="del mod">
          <ac:chgData name="Frank McG" userId="33540ee1f88897ba" providerId="LiveId" clId="{2105A977-6151-4C65-8A07-A3C6D0BED34A}" dt="2021-08-22T23:46:28.213" v="3975"/>
          <ac:spMkLst>
            <pc:docMk/>
            <pc:sldMk cId="1322801748" sldId="273"/>
            <ac:spMk id="3" creationId="{13BE091F-077C-4062-9685-D05FCCF5977A}"/>
          </ac:spMkLst>
        </pc:spChg>
        <pc:spChg chg="mod ord">
          <ac:chgData name="Frank McG" userId="33540ee1f88897ba" providerId="LiveId" clId="{2105A977-6151-4C65-8A07-A3C6D0BED34A}" dt="2021-08-22T23:47:29.168" v="4011" actId="26606"/>
          <ac:spMkLst>
            <pc:docMk/>
            <pc:sldMk cId="1322801748" sldId="273"/>
            <ac:spMk id="4" creationId="{A2A6B211-B100-4156-95F8-448BF2EE86C4}"/>
          </ac:spMkLst>
        </pc:spChg>
        <pc:spChg chg="add mod">
          <ac:chgData name="Frank McG" userId="33540ee1f88897ba" providerId="LiveId" clId="{2105A977-6151-4C65-8A07-A3C6D0BED34A}" dt="2021-08-22T23:47:33.892" v="4012"/>
          <ac:spMkLst>
            <pc:docMk/>
            <pc:sldMk cId="1322801748" sldId="273"/>
            <ac:spMk id="19" creationId="{87549BE6-A5FE-48FD-9527-F42F50272ECA}"/>
          </ac:spMkLst>
        </pc:spChg>
        <pc:spChg chg="add mod">
          <ac:chgData name="Frank McG" userId="33540ee1f88897ba" providerId="LiveId" clId="{2105A977-6151-4C65-8A07-A3C6D0BED34A}" dt="2021-08-22T23:47:33.892" v="4012"/>
          <ac:spMkLst>
            <pc:docMk/>
            <pc:sldMk cId="1322801748" sldId="273"/>
            <ac:spMk id="21" creationId="{D6F7922C-6171-452A-8736-FB24671EC51C}"/>
          </ac:spMkLst>
        </pc:spChg>
        <pc:spChg chg="add mod">
          <ac:chgData name="Frank McG" userId="33540ee1f88897ba" providerId="LiveId" clId="{2105A977-6151-4C65-8A07-A3C6D0BED34A}" dt="2021-08-22T23:47:33.892" v="4012"/>
          <ac:spMkLst>
            <pc:docMk/>
            <pc:sldMk cId="1322801748" sldId="273"/>
            <ac:spMk id="23" creationId="{060561B1-0B46-48A3-AAFE-5DD526859F6C}"/>
          </ac:spMkLst>
        </pc:spChg>
        <pc:spChg chg="add del">
          <ac:chgData name="Frank McG" userId="33540ee1f88897ba" providerId="LiveId" clId="{2105A977-6151-4C65-8A07-A3C6D0BED34A}" dt="2021-08-22T23:47:22.607" v="4010"/>
          <ac:spMkLst>
            <pc:docMk/>
            <pc:sldMk cId="1322801748" sldId="273"/>
            <ac:spMk id="73" creationId="{70BDD0CE-06A4-404B-8A13-580229C1C923}"/>
          </ac:spMkLst>
        </pc:spChg>
        <pc:spChg chg="add del">
          <ac:chgData name="Frank McG" userId="33540ee1f88897ba" providerId="LiveId" clId="{2105A977-6151-4C65-8A07-A3C6D0BED34A}" dt="2021-08-22T23:47:22.607" v="4010"/>
          <ac:spMkLst>
            <pc:docMk/>
            <pc:sldMk cId="1322801748" sldId="273"/>
            <ac:spMk id="75" creationId="{EE9899FA-8881-472C-AA59-D08A89CA8AEF}"/>
          </ac:spMkLst>
        </pc:spChg>
        <pc:spChg chg="add del">
          <ac:chgData name="Frank McG" userId="33540ee1f88897ba" providerId="LiveId" clId="{2105A977-6151-4C65-8A07-A3C6D0BED34A}" dt="2021-08-22T23:47:22.607" v="4010"/>
          <ac:spMkLst>
            <pc:docMk/>
            <pc:sldMk cId="1322801748" sldId="273"/>
            <ac:spMk id="77" creationId="{080B7D90-3DF1-4514-B26D-616BE35553C9}"/>
          </ac:spMkLst>
        </pc:spChg>
        <pc:spChg chg="add">
          <ac:chgData name="Frank McG" userId="33540ee1f88897ba" providerId="LiveId" clId="{2105A977-6151-4C65-8A07-A3C6D0BED34A}" dt="2021-08-22T23:47:29.168" v="4011" actId="26606"/>
          <ac:spMkLst>
            <pc:docMk/>
            <pc:sldMk cId="1322801748" sldId="273"/>
            <ac:spMk id="79" creationId="{C6417104-D4C1-4710-9982-2154A7F48492}"/>
          </ac:spMkLst>
        </pc:spChg>
        <pc:spChg chg="add">
          <ac:chgData name="Frank McG" userId="33540ee1f88897ba" providerId="LiveId" clId="{2105A977-6151-4C65-8A07-A3C6D0BED34A}" dt="2021-08-22T23:47:29.168" v="4011" actId="26606"/>
          <ac:spMkLst>
            <pc:docMk/>
            <pc:sldMk cId="1322801748" sldId="273"/>
            <ac:spMk id="81" creationId="{626F1402-2DEC-4071-84AF-350C7BF00D43}"/>
          </ac:spMkLst>
        </pc:spChg>
        <pc:spChg chg="add">
          <ac:chgData name="Frank McG" userId="33540ee1f88897ba" providerId="LiveId" clId="{2105A977-6151-4C65-8A07-A3C6D0BED34A}" dt="2021-08-22T23:47:29.168" v="4011" actId="26606"/>
          <ac:spMkLst>
            <pc:docMk/>
            <pc:sldMk cId="1322801748" sldId="273"/>
            <ac:spMk id="85" creationId="{DA52A394-10F4-4AA5-90E4-634D1E919DBA}"/>
          </ac:spMkLst>
        </pc:spChg>
        <pc:spChg chg="add">
          <ac:chgData name="Frank McG" userId="33540ee1f88897ba" providerId="LiveId" clId="{2105A977-6151-4C65-8A07-A3C6D0BED34A}" dt="2021-08-22T23:47:29.168" v="4011" actId="26606"/>
          <ac:spMkLst>
            <pc:docMk/>
            <pc:sldMk cId="1322801748" sldId="273"/>
            <ac:spMk id="87" creationId="{07BDDC51-8BB2-42BE-8EA8-39B3E9AC1EF6}"/>
          </ac:spMkLst>
        </pc:spChg>
        <pc:spChg chg="add">
          <ac:chgData name="Frank McG" userId="33540ee1f88897ba" providerId="LiveId" clId="{2105A977-6151-4C65-8A07-A3C6D0BED34A}" dt="2021-08-22T23:47:29.168" v="4011" actId="26606"/>
          <ac:spMkLst>
            <pc:docMk/>
            <pc:sldMk cId="1322801748" sldId="273"/>
            <ac:spMk id="1030" creationId="{BB2B8762-61F0-4F1B-9364-D633EE9D6AF5}"/>
          </ac:spMkLst>
        </pc:spChg>
        <pc:spChg chg="add">
          <ac:chgData name="Frank McG" userId="33540ee1f88897ba" providerId="LiveId" clId="{2105A977-6151-4C65-8A07-A3C6D0BED34A}" dt="2021-08-22T23:47:29.168" v="4011" actId="26606"/>
          <ac:spMkLst>
            <pc:docMk/>
            <pc:sldMk cId="1322801748" sldId="273"/>
            <ac:spMk id="1031" creationId="{E97675C8-1328-460C-9EBF-6B446B67EAD3}"/>
          </ac:spMkLst>
        </pc:spChg>
        <pc:picChg chg="add mod">
          <ac:chgData name="Frank McG" userId="33540ee1f88897ba" providerId="LiveId" clId="{2105A977-6151-4C65-8A07-A3C6D0BED34A}" dt="2021-08-22T23:47:33.892" v="4012"/>
          <ac:picMkLst>
            <pc:docMk/>
            <pc:sldMk cId="1322801748" sldId="273"/>
            <ac:picMk id="18" creationId="{76466E00-C6B9-4944-8092-E3F1E2B2470D}"/>
          </ac:picMkLst>
        </pc:picChg>
        <pc:picChg chg="add mod">
          <ac:chgData name="Frank McG" userId="33540ee1f88897ba" providerId="LiveId" clId="{2105A977-6151-4C65-8A07-A3C6D0BED34A}" dt="2021-08-22T23:47:33.892" v="4012"/>
          <ac:picMkLst>
            <pc:docMk/>
            <pc:sldMk cId="1322801748" sldId="273"/>
            <ac:picMk id="20" creationId="{8EDE3FE4-CEEC-4E14-BA70-5E019FE4CBF4}"/>
          </ac:picMkLst>
        </pc:picChg>
        <pc:picChg chg="add mod">
          <ac:chgData name="Frank McG" userId="33540ee1f88897ba" providerId="LiveId" clId="{2105A977-6151-4C65-8A07-A3C6D0BED34A}" dt="2021-08-22T23:47:33.892" v="4012"/>
          <ac:picMkLst>
            <pc:docMk/>
            <pc:sldMk cId="1322801748" sldId="273"/>
            <ac:picMk id="22" creationId="{B135B407-8898-41BF-B25A-5626BECA8BDF}"/>
          </ac:picMkLst>
        </pc:picChg>
        <pc:picChg chg="add mod">
          <ac:chgData name="Frank McG" userId="33540ee1f88897ba" providerId="LiveId" clId="{2105A977-6151-4C65-8A07-A3C6D0BED34A}" dt="2021-08-22T23:47:29.168" v="4011" actId="26606"/>
          <ac:picMkLst>
            <pc:docMk/>
            <pc:sldMk cId="1322801748" sldId="273"/>
            <ac:picMk id="1026" creationId="{DCD4ABB6-54EB-40A3-9957-12DDFCB28A9A}"/>
          </ac:picMkLst>
        </pc:picChg>
        <pc:picChg chg="add mod ord">
          <ac:chgData name="Frank McG" userId="33540ee1f88897ba" providerId="LiveId" clId="{2105A977-6151-4C65-8A07-A3C6D0BED34A}" dt="2021-08-22T23:47:29.168" v="4011" actId="26606"/>
          <ac:picMkLst>
            <pc:docMk/>
            <pc:sldMk cId="1322801748" sldId="273"/>
            <ac:picMk id="1028" creationId="{67E981B7-B6BE-4A86-945A-E92FC1288838}"/>
          </ac:picMkLst>
        </pc:picChg>
        <pc:cxnChg chg="add">
          <ac:chgData name="Frank McG" userId="33540ee1f88897ba" providerId="LiveId" clId="{2105A977-6151-4C65-8A07-A3C6D0BED34A}" dt="2021-08-22T23:47:29.168" v="4011" actId="26606"/>
          <ac:cxnSpMkLst>
            <pc:docMk/>
            <pc:sldMk cId="1322801748" sldId="273"/>
            <ac:cxnSpMk id="83" creationId="{04733B62-1719-4677-A612-CA0AC0AD7482}"/>
          </ac:cxnSpMkLst>
        </pc:cxnChg>
        <pc:cxnChg chg="add">
          <ac:chgData name="Frank McG" userId="33540ee1f88897ba" providerId="LiveId" clId="{2105A977-6151-4C65-8A07-A3C6D0BED34A}" dt="2021-08-22T23:47:29.168" v="4011" actId="26606"/>
          <ac:cxnSpMkLst>
            <pc:docMk/>
            <pc:sldMk cId="1322801748" sldId="273"/>
            <ac:cxnSpMk id="1032" creationId="{514EE78B-AF71-4195-A01B-F1165D9233BF}"/>
          </ac:cxnSpMkLst>
        </pc:cxnChg>
      </pc:sldChg>
      <pc:sldChg chg="addSp delSp modSp new mod modNotesTx">
        <pc:chgData name="Frank McG" userId="33540ee1f88897ba" providerId="LiveId" clId="{2105A977-6151-4C65-8A07-A3C6D0BED34A}" dt="2021-08-23T22:18:46.254" v="4069" actId="20577"/>
        <pc:sldMkLst>
          <pc:docMk/>
          <pc:sldMk cId="3010005842" sldId="274"/>
        </pc:sldMkLst>
        <pc:spChg chg="mod">
          <ac:chgData name="Frank McG" userId="33540ee1f88897ba" providerId="LiveId" clId="{2105A977-6151-4C65-8A07-A3C6D0BED34A}" dt="2021-08-23T22:16:54.809" v="4038" actId="20577"/>
          <ac:spMkLst>
            <pc:docMk/>
            <pc:sldMk cId="3010005842" sldId="274"/>
            <ac:spMk id="2" creationId="{EC327A2D-AEB2-44E5-AE30-C10B484C44EC}"/>
          </ac:spMkLst>
        </pc:spChg>
        <pc:spChg chg="del">
          <ac:chgData name="Frank McG" userId="33540ee1f88897ba" providerId="LiveId" clId="{2105A977-6151-4C65-8A07-A3C6D0BED34A}" dt="2021-08-23T22:17:05.024" v="4039"/>
          <ac:spMkLst>
            <pc:docMk/>
            <pc:sldMk cId="3010005842" sldId="274"/>
            <ac:spMk id="3" creationId="{BC1D98EE-E279-48C1-98C6-058374202D8D}"/>
          </ac:spMkLst>
        </pc:spChg>
        <pc:spChg chg="add mod">
          <ac:chgData name="Frank McG" userId="33540ee1f88897ba" providerId="LiveId" clId="{2105A977-6151-4C65-8A07-A3C6D0BED34A}" dt="2021-08-23T22:17:11.009" v="4040"/>
          <ac:spMkLst>
            <pc:docMk/>
            <pc:sldMk cId="3010005842" sldId="274"/>
            <ac:spMk id="7" creationId="{D91F1B23-71F9-4021-918B-186731CA3EA6}"/>
          </ac:spMkLst>
        </pc:spChg>
        <pc:spChg chg="add mod">
          <ac:chgData name="Frank McG" userId="33540ee1f88897ba" providerId="LiveId" clId="{2105A977-6151-4C65-8A07-A3C6D0BED34A}" dt="2021-08-23T22:17:11.009" v="4040"/>
          <ac:spMkLst>
            <pc:docMk/>
            <pc:sldMk cId="3010005842" sldId="274"/>
            <ac:spMk id="9" creationId="{ABD960D3-804F-4AED-AE5B-10A8F7BE84AF}"/>
          </ac:spMkLst>
        </pc:spChg>
        <pc:spChg chg="add mod">
          <ac:chgData name="Frank McG" userId="33540ee1f88897ba" providerId="LiveId" clId="{2105A977-6151-4C65-8A07-A3C6D0BED34A}" dt="2021-08-23T22:17:11.009" v="4040"/>
          <ac:spMkLst>
            <pc:docMk/>
            <pc:sldMk cId="3010005842" sldId="274"/>
            <ac:spMk id="11" creationId="{E501FB2E-7106-411E-B9FB-7BACE9BE6F26}"/>
          </ac:spMkLst>
        </pc:spChg>
        <pc:picChg chg="add mod">
          <ac:chgData name="Frank McG" userId="33540ee1f88897ba" providerId="LiveId" clId="{2105A977-6151-4C65-8A07-A3C6D0BED34A}" dt="2021-08-23T22:17:11.009" v="4040"/>
          <ac:picMkLst>
            <pc:docMk/>
            <pc:sldMk cId="3010005842" sldId="274"/>
            <ac:picMk id="6" creationId="{061A09DA-5E70-4ABF-A85A-C8B839C0F430}"/>
          </ac:picMkLst>
        </pc:picChg>
        <pc:picChg chg="add mod">
          <ac:chgData name="Frank McG" userId="33540ee1f88897ba" providerId="LiveId" clId="{2105A977-6151-4C65-8A07-A3C6D0BED34A}" dt="2021-08-23T22:17:11.009" v="4040"/>
          <ac:picMkLst>
            <pc:docMk/>
            <pc:sldMk cId="3010005842" sldId="274"/>
            <ac:picMk id="8" creationId="{EE61524A-771F-46D4-A7D5-89935A78DD01}"/>
          </ac:picMkLst>
        </pc:picChg>
        <pc:picChg chg="add mod">
          <ac:chgData name="Frank McG" userId="33540ee1f88897ba" providerId="LiveId" clId="{2105A977-6151-4C65-8A07-A3C6D0BED34A}" dt="2021-08-23T22:17:11.009" v="4040"/>
          <ac:picMkLst>
            <pc:docMk/>
            <pc:sldMk cId="3010005842" sldId="274"/>
            <ac:picMk id="10" creationId="{972575ED-86E5-47A6-AEDF-B527C7C3F6B9}"/>
          </ac:picMkLst>
        </pc:picChg>
        <pc:picChg chg="add mod">
          <ac:chgData name="Frank McG" userId="33540ee1f88897ba" providerId="LiveId" clId="{2105A977-6151-4C65-8A07-A3C6D0BED34A}" dt="2021-08-23T22:17:27.250" v="4042" actId="14100"/>
          <ac:picMkLst>
            <pc:docMk/>
            <pc:sldMk cId="3010005842" sldId="274"/>
            <ac:picMk id="1026" creationId="{566DCF60-ED53-41AA-8DB7-91D213FEA4A3}"/>
          </ac:picMkLst>
        </pc:picChg>
      </pc:sldChg>
      <pc:sldChg chg="addSp delSp modSp new mod setBg modNotesTx">
        <pc:chgData name="Frank McG" userId="33540ee1f88897ba" providerId="LiveId" clId="{2105A977-6151-4C65-8A07-A3C6D0BED34A}" dt="2021-08-23T22:38:30.917" v="4370" actId="20577"/>
        <pc:sldMkLst>
          <pc:docMk/>
          <pc:sldMk cId="151894974" sldId="275"/>
        </pc:sldMkLst>
        <pc:spChg chg="add del">
          <ac:chgData name="Frank McG" userId="33540ee1f88897ba" providerId="LiveId" clId="{2105A977-6151-4C65-8A07-A3C6D0BED34A}" dt="2021-08-23T22:19:37.870" v="4074" actId="26606"/>
          <ac:spMkLst>
            <pc:docMk/>
            <pc:sldMk cId="151894974" sldId="275"/>
            <ac:spMk id="2" creationId="{6FE5EF41-BC87-4C67-98A9-2DB2070D9678}"/>
          </ac:spMkLst>
        </pc:spChg>
        <pc:spChg chg="del">
          <ac:chgData name="Frank McG" userId="33540ee1f88897ba" providerId="LiveId" clId="{2105A977-6151-4C65-8A07-A3C6D0BED34A}" dt="2021-08-23T22:19:33.773" v="4071"/>
          <ac:spMkLst>
            <pc:docMk/>
            <pc:sldMk cId="151894974" sldId="275"/>
            <ac:spMk id="3" creationId="{F885A8FD-8985-4A97-9504-5827638A01D8}"/>
          </ac:spMkLst>
        </pc:spChg>
        <pc:spChg chg="mod ord">
          <ac:chgData name="Frank McG" userId="33540ee1f88897ba" providerId="LiveId" clId="{2105A977-6151-4C65-8A07-A3C6D0BED34A}" dt="2021-08-23T22:19:37.870" v="4074" actId="26606"/>
          <ac:spMkLst>
            <pc:docMk/>
            <pc:sldMk cId="151894974" sldId="275"/>
            <ac:spMk id="4" creationId="{E92B9F2E-FFA8-4083-94F1-1525855B5C13}"/>
          </ac:spMkLst>
        </pc:spChg>
        <pc:spChg chg="add mod">
          <ac:chgData name="Frank McG" userId="33540ee1f88897ba" providerId="LiveId" clId="{2105A977-6151-4C65-8A07-A3C6D0BED34A}" dt="2021-08-23T22:19:42.139" v="4075"/>
          <ac:spMkLst>
            <pc:docMk/>
            <pc:sldMk cId="151894974" sldId="275"/>
            <ac:spMk id="11" creationId="{7E44BFB7-AFC7-4C2C-9B97-1AA009CA7EE0}"/>
          </ac:spMkLst>
        </pc:spChg>
        <pc:spChg chg="add mod">
          <ac:chgData name="Frank McG" userId="33540ee1f88897ba" providerId="LiveId" clId="{2105A977-6151-4C65-8A07-A3C6D0BED34A}" dt="2021-08-23T22:19:42.139" v="4075"/>
          <ac:spMkLst>
            <pc:docMk/>
            <pc:sldMk cId="151894974" sldId="275"/>
            <ac:spMk id="13" creationId="{81727FC3-954E-4F61-9259-87B6D832734C}"/>
          </ac:spMkLst>
        </pc:spChg>
        <pc:spChg chg="add mod">
          <ac:chgData name="Frank McG" userId="33540ee1f88897ba" providerId="LiveId" clId="{2105A977-6151-4C65-8A07-A3C6D0BED34A}" dt="2021-08-23T22:19:42.139" v="4075"/>
          <ac:spMkLst>
            <pc:docMk/>
            <pc:sldMk cId="151894974" sldId="275"/>
            <ac:spMk id="15" creationId="{CFEF7E81-6CE7-4155-BC75-9515CC249D9A}"/>
          </ac:spMkLst>
        </pc:spChg>
        <pc:spChg chg="add del">
          <ac:chgData name="Frank McG" userId="33540ee1f88897ba" providerId="LiveId" clId="{2105A977-6151-4C65-8A07-A3C6D0BED34A}" dt="2021-08-23T22:19:37.866" v="4073" actId="26606"/>
          <ac:spMkLst>
            <pc:docMk/>
            <pc:sldMk cId="151894974" sldId="275"/>
            <ac:spMk id="71" creationId="{AE1AF813-2D2F-4B78-9216-388AF161EDAA}"/>
          </ac:spMkLst>
        </pc:spChg>
        <pc:spChg chg="add del">
          <ac:chgData name="Frank McG" userId="33540ee1f88897ba" providerId="LiveId" clId="{2105A977-6151-4C65-8A07-A3C6D0BED34A}" dt="2021-08-23T22:19:37.866" v="4073" actId="26606"/>
          <ac:spMkLst>
            <pc:docMk/>
            <pc:sldMk cId="151894974" sldId="275"/>
            <ac:spMk id="73" creationId="{C47181D2-95D5-4439-9BDF-14D4FDC7BD80}"/>
          </ac:spMkLst>
        </pc:spChg>
        <pc:spChg chg="add">
          <ac:chgData name="Frank McG" userId="33540ee1f88897ba" providerId="LiveId" clId="{2105A977-6151-4C65-8A07-A3C6D0BED34A}" dt="2021-08-23T22:19:37.870" v="4074" actId="26606"/>
          <ac:spMkLst>
            <pc:docMk/>
            <pc:sldMk cId="151894974" sldId="275"/>
            <ac:spMk id="2052" creationId="{AE1AF813-2D2F-4B78-9216-388AF161EDAA}"/>
          </ac:spMkLst>
        </pc:spChg>
        <pc:spChg chg="add">
          <ac:chgData name="Frank McG" userId="33540ee1f88897ba" providerId="LiveId" clId="{2105A977-6151-4C65-8A07-A3C6D0BED34A}" dt="2021-08-23T22:19:37.870" v="4074" actId="26606"/>
          <ac:spMkLst>
            <pc:docMk/>
            <pc:sldMk cId="151894974" sldId="275"/>
            <ac:spMk id="2053" creationId="{C47181D2-95D5-4439-9BDF-14D4FDC7BD80}"/>
          </ac:spMkLst>
        </pc:spChg>
        <pc:picChg chg="add mod">
          <ac:chgData name="Frank McG" userId="33540ee1f88897ba" providerId="LiveId" clId="{2105A977-6151-4C65-8A07-A3C6D0BED34A}" dt="2021-08-23T22:19:42.139" v="4075"/>
          <ac:picMkLst>
            <pc:docMk/>
            <pc:sldMk cId="151894974" sldId="275"/>
            <ac:picMk id="10" creationId="{E41982F0-D9F4-4302-9734-7C46FF2E8B73}"/>
          </ac:picMkLst>
        </pc:picChg>
        <pc:picChg chg="add mod">
          <ac:chgData name="Frank McG" userId="33540ee1f88897ba" providerId="LiveId" clId="{2105A977-6151-4C65-8A07-A3C6D0BED34A}" dt="2021-08-23T22:19:42.139" v="4075"/>
          <ac:picMkLst>
            <pc:docMk/>
            <pc:sldMk cId="151894974" sldId="275"/>
            <ac:picMk id="12" creationId="{E59A0DF6-2589-4DF1-BB74-2A9E0011FC37}"/>
          </ac:picMkLst>
        </pc:picChg>
        <pc:picChg chg="add mod">
          <ac:chgData name="Frank McG" userId="33540ee1f88897ba" providerId="LiveId" clId="{2105A977-6151-4C65-8A07-A3C6D0BED34A}" dt="2021-08-23T22:19:42.139" v="4075"/>
          <ac:picMkLst>
            <pc:docMk/>
            <pc:sldMk cId="151894974" sldId="275"/>
            <ac:picMk id="14" creationId="{BA6403B6-71C5-4AD6-8805-37D9BEDEC21B}"/>
          </ac:picMkLst>
        </pc:picChg>
        <pc:picChg chg="add mod">
          <ac:chgData name="Frank McG" userId="33540ee1f88897ba" providerId="LiveId" clId="{2105A977-6151-4C65-8A07-A3C6D0BED34A}" dt="2021-08-23T22:19:37.870" v="4074" actId="26606"/>
          <ac:picMkLst>
            <pc:docMk/>
            <pc:sldMk cId="151894974" sldId="275"/>
            <ac:picMk id="2050" creationId="{6D54F5D1-3E92-41F3-997D-BC30B83BC4DE}"/>
          </ac:picMkLst>
        </pc:picChg>
      </pc:sldChg>
      <pc:sldChg chg="addSp delSp modSp new mod setBg modNotesTx">
        <pc:chgData name="Frank McG" userId="33540ee1f88897ba" providerId="LiveId" clId="{2105A977-6151-4C65-8A07-A3C6D0BED34A}" dt="2021-08-23T22:24:38.476" v="4353" actId="20577"/>
        <pc:sldMkLst>
          <pc:docMk/>
          <pc:sldMk cId="2088146115" sldId="276"/>
        </pc:sldMkLst>
        <pc:spChg chg="del">
          <ac:chgData name="Frank McG" userId="33540ee1f88897ba" providerId="LiveId" clId="{2105A977-6151-4C65-8A07-A3C6D0BED34A}" dt="2021-08-23T22:22:37.899" v="4201" actId="26606"/>
          <ac:spMkLst>
            <pc:docMk/>
            <pc:sldMk cId="2088146115" sldId="276"/>
            <ac:spMk id="2" creationId="{8F7359ED-0554-4106-98A7-3D148F8D038C}"/>
          </ac:spMkLst>
        </pc:spChg>
        <pc:spChg chg="del">
          <ac:chgData name="Frank McG" userId="33540ee1f88897ba" providerId="LiveId" clId="{2105A977-6151-4C65-8A07-A3C6D0BED34A}" dt="2021-08-23T22:22:36.051" v="4200"/>
          <ac:spMkLst>
            <pc:docMk/>
            <pc:sldMk cId="2088146115" sldId="276"/>
            <ac:spMk id="3" creationId="{8A126A72-6568-4CEB-A6FF-0EDE29F71E8F}"/>
          </ac:spMkLst>
        </pc:spChg>
        <pc:spChg chg="mod ord">
          <ac:chgData name="Frank McG" userId="33540ee1f88897ba" providerId="LiveId" clId="{2105A977-6151-4C65-8A07-A3C6D0BED34A}" dt="2021-08-23T22:22:37.899" v="4201" actId="26606"/>
          <ac:spMkLst>
            <pc:docMk/>
            <pc:sldMk cId="2088146115" sldId="276"/>
            <ac:spMk id="4" creationId="{F12AADDE-0922-45D2-9DA0-F9BDD8EB3BE5}"/>
          </ac:spMkLst>
        </pc:spChg>
        <pc:spChg chg="add mod">
          <ac:chgData name="Frank McG" userId="33540ee1f88897ba" providerId="LiveId" clId="{2105A977-6151-4C65-8A07-A3C6D0BED34A}" dt="2021-08-23T22:22:43.816" v="4202"/>
          <ac:spMkLst>
            <pc:docMk/>
            <pc:sldMk cId="2088146115" sldId="276"/>
            <ac:spMk id="9" creationId="{14AED854-C2AE-4E4E-8C28-9999B9719EE3}"/>
          </ac:spMkLst>
        </pc:spChg>
        <pc:spChg chg="add mod">
          <ac:chgData name="Frank McG" userId="33540ee1f88897ba" providerId="LiveId" clId="{2105A977-6151-4C65-8A07-A3C6D0BED34A}" dt="2021-08-23T22:22:43.816" v="4202"/>
          <ac:spMkLst>
            <pc:docMk/>
            <pc:sldMk cId="2088146115" sldId="276"/>
            <ac:spMk id="11" creationId="{DE9D935F-5087-4781-BC88-45A72CBE751C}"/>
          </ac:spMkLst>
        </pc:spChg>
        <pc:spChg chg="add mod">
          <ac:chgData name="Frank McG" userId="33540ee1f88897ba" providerId="LiveId" clId="{2105A977-6151-4C65-8A07-A3C6D0BED34A}" dt="2021-08-23T22:22:43.816" v="4202"/>
          <ac:spMkLst>
            <pc:docMk/>
            <pc:sldMk cId="2088146115" sldId="276"/>
            <ac:spMk id="13" creationId="{58C67002-593D-46EE-B540-46BE47B93D89}"/>
          </ac:spMkLst>
        </pc:spChg>
        <pc:spChg chg="add">
          <ac:chgData name="Frank McG" userId="33540ee1f88897ba" providerId="LiveId" clId="{2105A977-6151-4C65-8A07-A3C6D0BED34A}" dt="2021-08-23T22:22:37.899" v="4201" actId="26606"/>
          <ac:spMkLst>
            <pc:docMk/>
            <pc:sldMk cId="2088146115" sldId="276"/>
            <ac:spMk id="71" creationId="{AE1AF813-2D2F-4B78-9216-388AF161EDAA}"/>
          </ac:spMkLst>
        </pc:spChg>
        <pc:spChg chg="add">
          <ac:chgData name="Frank McG" userId="33540ee1f88897ba" providerId="LiveId" clId="{2105A977-6151-4C65-8A07-A3C6D0BED34A}" dt="2021-08-23T22:22:37.899" v="4201" actId="26606"/>
          <ac:spMkLst>
            <pc:docMk/>
            <pc:sldMk cId="2088146115" sldId="276"/>
            <ac:spMk id="73" creationId="{C47181D2-95D5-4439-9BDF-14D4FDC7BD80}"/>
          </ac:spMkLst>
        </pc:spChg>
        <pc:picChg chg="add mod">
          <ac:chgData name="Frank McG" userId="33540ee1f88897ba" providerId="LiveId" clId="{2105A977-6151-4C65-8A07-A3C6D0BED34A}" dt="2021-08-23T22:22:43.816" v="4202"/>
          <ac:picMkLst>
            <pc:docMk/>
            <pc:sldMk cId="2088146115" sldId="276"/>
            <ac:picMk id="8" creationId="{AD51A6D8-86C5-4130-AB4C-F233191FA56B}"/>
          </ac:picMkLst>
        </pc:picChg>
        <pc:picChg chg="add mod">
          <ac:chgData name="Frank McG" userId="33540ee1f88897ba" providerId="LiveId" clId="{2105A977-6151-4C65-8A07-A3C6D0BED34A}" dt="2021-08-23T22:22:43.816" v="4202"/>
          <ac:picMkLst>
            <pc:docMk/>
            <pc:sldMk cId="2088146115" sldId="276"/>
            <ac:picMk id="10" creationId="{72C6164E-9F31-4982-A7A6-ED5F2D26C4CC}"/>
          </ac:picMkLst>
        </pc:picChg>
        <pc:picChg chg="add mod">
          <ac:chgData name="Frank McG" userId="33540ee1f88897ba" providerId="LiveId" clId="{2105A977-6151-4C65-8A07-A3C6D0BED34A}" dt="2021-08-23T22:22:43.816" v="4202"/>
          <ac:picMkLst>
            <pc:docMk/>
            <pc:sldMk cId="2088146115" sldId="276"/>
            <ac:picMk id="12" creationId="{939A3A77-E2C6-44AD-AA80-3FE281D61337}"/>
          </ac:picMkLst>
        </pc:picChg>
        <pc:picChg chg="add mod">
          <ac:chgData name="Frank McG" userId="33540ee1f88897ba" providerId="LiveId" clId="{2105A977-6151-4C65-8A07-A3C6D0BED34A}" dt="2021-08-23T22:22:37.899" v="4201" actId="26606"/>
          <ac:picMkLst>
            <pc:docMk/>
            <pc:sldMk cId="2088146115" sldId="276"/>
            <ac:picMk id="3074" creationId="{DA8F38A2-65E5-4A51-B67B-5463BD78E9C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4881C-D321-475B-B6B4-43F1BA8F79A3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F1A26-28AC-4A7D-9650-4D92ADC8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3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shop is more at risk of someone leaving with all knowledge.</a:t>
            </a:r>
          </a:p>
          <a:p>
            <a:endParaRPr lang="en-US" dirty="0"/>
          </a:p>
          <a:p>
            <a:r>
              <a:rPr lang="en-US" dirty="0"/>
              <a:t>Court System requires due diligence and due care.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F1A26-28AC-4A7D-9650-4D92ADC890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76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They’re easy to read.</a:t>
            </a:r>
          </a:p>
          <a:p>
            <a:r>
              <a:rPr lang="en-US" dirty="0"/>
              <a:t>They give examples.</a:t>
            </a:r>
          </a:p>
          <a:p>
            <a:r>
              <a:rPr lang="en-US" dirty="0"/>
              <a:t>Pick and Choose.</a:t>
            </a:r>
          </a:p>
          <a:p>
            <a:endParaRPr lang="en-US" dirty="0"/>
          </a:p>
          <a:p>
            <a:r>
              <a:rPr lang="en-US" dirty="0"/>
              <a:t>3 - Get words on paper. “Not MJ”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F1A26-28AC-4A7D-9650-4D92ADC890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54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of known Standard: Not thinking of things out of thin air.</a:t>
            </a:r>
          </a:p>
          <a:p>
            <a:endParaRPr lang="en-US" dirty="0"/>
          </a:p>
          <a:p>
            <a:r>
              <a:rPr lang="en-US" dirty="0"/>
              <a:t>OMG, Where do I start? You start with guidance.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F1A26-28AC-4A7D-9650-4D92ADC890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2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difficult?</a:t>
            </a:r>
          </a:p>
          <a:p>
            <a:r>
              <a:rPr lang="en-US" dirty="0"/>
              <a:t>(Experienced Policy Writers) - Is something missing?</a:t>
            </a:r>
          </a:p>
          <a:p>
            <a:endParaRPr lang="en-US" dirty="0"/>
          </a:p>
          <a:p>
            <a:r>
              <a:rPr lang="en-US" dirty="0"/>
              <a:t>That’s OK. Not Michael Jordan.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you see the word must in here? Must is a mature process word. Remember: Court. Use the English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F1A26-28AC-4A7D-9650-4D92ADC890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43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MJ was known for taking things personally. Don’t, but do. Don’t let it slow you down, let it fuel your quality.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F1A26-28AC-4A7D-9650-4D92ADC890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34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of reporting </a:t>
            </a:r>
            <a:r>
              <a:rPr lang="en-US"/>
              <a:t>and metrics.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F1A26-28AC-4A7D-9650-4D92ADC890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07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 Uploaded - Tweet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F1A26-28AC-4A7D-9650-4D92ADC890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Woah…let’s slow down.</a:t>
            </a:r>
          </a:p>
          <a:p>
            <a:endParaRPr lang="en-US" b="0" i="0" dirty="0">
              <a:solidFill>
                <a:srgbClr val="4D5156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Analysis paralysis describes an individual or group process when overanalyzing or overthinking a situation can cause forward motion or decision-making to become "paralyzed", meaning that no solution or course of action is decided upon.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F1A26-28AC-4A7D-9650-4D92ADC890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2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F1A26-28AC-4A7D-9650-4D92ADC890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83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Policies – Statement of Expectation or “Management’s Intent” (high-level)</a:t>
            </a:r>
          </a:p>
          <a:p>
            <a:r>
              <a:rPr lang="en-US" dirty="0"/>
              <a:t>Control Objectives – Targets or Desired Conditions (What do you want to achieve?)</a:t>
            </a:r>
          </a:p>
          <a:p>
            <a:r>
              <a:rPr lang="en-US" dirty="0"/>
              <a:t>Standards – Mandatory Requirements (granular and prescriptive) – MSR (Minimum Security Requirement)</a:t>
            </a:r>
          </a:p>
          <a:p>
            <a:r>
              <a:rPr lang="en-US" dirty="0"/>
              <a:t>Guidelines – Best Practices (discretionary)</a:t>
            </a:r>
          </a:p>
          <a:p>
            <a:r>
              <a:rPr lang="en-US" dirty="0"/>
              <a:t>Controls – Technical, Administrative, or Physical Safeguard</a:t>
            </a:r>
          </a:p>
          <a:p>
            <a:r>
              <a:rPr lang="en-US" dirty="0"/>
              <a:t>Procedures – Formal method of doing something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F1A26-28AC-4A7D-9650-4D92ADC890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30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Policies – Statement of Expectation or “Management’s Intent” (high-level)</a:t>
            </a:r>
          </a:p>
          <a:p>
            <a:r>
              <a:rPr lang="en-US" dirty="0"/>
              <a:t>Control Objectives – Targets or Desired Conditions (What do you want to achieve?)</a:t>
            </a:r>
          </a:p>
          <a:p>
            <a:r>
              <a:rPr lang="en-US" dirty="0"/>
              <a:t>Standards – Mandatory Requirements (granular and prescriptive) – MSR (Minimum Security Requirement)</a:t>
            </a:r>
          </a:p>
          <a:p>
            <a:r>
              <a:rPr lang="en-US" dirty="0"/>
              <a:t>Guidelines – Best Practices (discretionary)</a:t>
            </a:r>
          </a:p>
          <a:p>
            <a:r>
              <a:rPr lang="en-US" dirty="0"/>
              <a:t>Controls – Technical, Administrative, or Physical Safeguard</a:t>
            </a:r>
          </a:p>
          <a:p>
            <a:r>
              <a:rPr lang="en-US" dirty="0"/>
              <a:t>Procedures – Formal method of doing something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F1A26-28AC-4A7D-9650-4D92ADC890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43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While filming Space Jam from 7am to 7pm, he still put in five-hours of practice a day. He used the two-hour break he got every day to work out with his personal trainer.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F1A26-28AC-4A7D-9650-4D92ADC890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1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Policies – Statement of Expectation or “Management’s Intent” (high-level)</a:t>
            </a:r>
          </a:p>
          <a:p>
            <a:r>
              <a:rPr lang="en-US" dirty="0"/>
              <a:t>Control Objectives – Targets or Desired Conditions (What do you want to achieve?)</a:t>
            </a:r>
          </a:p>
          <a:p>
            <a:r>
              <a:rPr lang="en-US" dirty="0"/>
              <a:t>Standards – Mandatory Requirements (granular and prescriptive) – MSR (Minimum Security Requirement)</a:t>
            </a:r>
          </a:p>
          <a:p>
            <a:r>
              <a:rPr lang="en-US" dirty="0"/>
              <a:t>Guidelines – Best Practices (discretionary)</a:t>
            </a:r>
          </a:p>
          <a:p>
            <a:r>
              <a:rPr lang="en-US" dirty="0"/>
              <a:t>Controls – Technical, Administrative, or Physical Safeguard</a:t>
            </a:r>
          </a:p>
          <a:p>
            <a:r>
              <a:rPr lang="en-US" dirty="0"/>
              <a:t>Procedures – Formal method of doing something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F1A26-28AC-4A7D-9650-4D92ADC890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35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Policies – Statement of Expectation or “Management’s Intent” (high-level)</a:t>
            </a:r>
          </a:p>
          <a:p>
            <a:r>
              <a:rPr lang="en-US" dirty="0"/>
              <a:t>Control Objectives – Targets or Desired Conditions (What do you want to achieve?)</a:t>
            </a:r>
          </a:p>
          <a:p>
            <a:r>
              <a:rPr lang="en-US" dirty="0"/>
              <a:t>Standards – Mandatory Requirements (granular and prescriptive) – MSR (Minimum Security Requirement)</a:t>
            </a:r>
          </a:p>
          <a:p>
            <a:r>
              <a:rPr lang="en-US" dirty="0"/>
              <a:t>Guidelines – Best Practices (discretionary)</a:t>
            </a:r>
          </a:p>
          <a:p>
            <a:r>
              <a:rPr lang="en-US" dirty="0"/>
              <a:t>Controls – Technical, Administrative, or Physical Safeguard</a:t>
            </a:r>
          </a:p>
          <a:p>
            <a:r>
              <a:rPr lang="en-US" dirty="0"/>
              <a:t>Procedures – Formal method of doing something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F1A26-28AC-4A7D-9650-4D92ADC890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16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State for 1 year, then rope it in.</a:t>
            </a:r>
          </a:p>
          <a:p>
            <a:endParaRPr lang="en-US" dirty="0"/>
          </a:p>
          <a:p>
            <a:r>
              <a:rPr lang="en-US" dirty="0"/>
              <a:t>Fresh start takes time, 1</a:t>
            </a:r>
            <a:r>
              <a:rPr lang="en-US" baseline="30000" dirty="0"/>
              <a:t>st</a:t>
            </a:r>
            <a:r>
              <a:rPr lang="en-US" dirty="0"/>
              <a:t> policy will be old by time 10</a:t>
            </a:r>
            <a:r>
              <a:rPr lang="en-US" baseline="30000" dirty="0"/>
              <a:t>th</a:t>
            </a:r>
            <a:r>
              <a:rPr lang="en-US" dirty="0"/>
              <a:t> is written.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F1A26-28AC-4A7D-9650-4D92ADC890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CF6F-DD1B-4DAB-9BA9-3439E8645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02301-95CC-455E-8FF8-7E63B1170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8A11-B284-4BC6-91DF-307238D0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225E-7137-49EC-A44A-FE1EAC4FB31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AC3E4-E9E0-4FD9-A950-FFFDC214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B5445-582D-4608-8A0F-08833147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8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0D6A-EF15-4328-BCA0-1D69C210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E41F8-2587-4A7F-95FC-5965347FD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5735-95DD-4088-96F3-33635B90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CED3-B0A5-4E47-8895-18788BC1CA15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5C4C8-D46E-4DCC-9BAB-7FECD39C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03754-972B-45B7-91BC-3086A7D3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1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45F42-83BC-469A-A55A-A3020DB6C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FC000-C023-4121-9932-8640A1D25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5E3BD-A9E7-4BAE-861A-E6121B5D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5AE-751C-460A-8715-0BDD63652F4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A6FB-424F-41A6-A467-424DE173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D07AC-99DB-4154-833F-F3142C43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0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469E-152C-4217-A982-B71F660177F5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787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1758-13F7-49C1-A47F-BCCD81301B6A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8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ADDA-762C-4CAE-9073-A89E25D9AC32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067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981C-7969-4D0F-B51C-0821B1EF7204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14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E86F-CD4F-4155-9EFB-FCD7491DABAA}" type="datetime1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3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FB65-8127-4798-A45E-2194965E08F5}" type="datetime1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37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0C96-E3C0-41E4-A733-FCC07357DFC3}" type="datetime1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852FD8-4CB0-4498-AA72-FE06A077B5F7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2CAA-8637-450E-8821-3631E89E4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FB51-797A-4A31-BEBF-E580DAE3E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8EE26-345A-483C-9960-5B6A0305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2834-7E97-4ED7-B497-03061E4C36D0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5552F-DDB6-4E7D-8FD1-BB024BD0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DA00D-D3D7-44A5-8831-076AD317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25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AED6-3D60-401D-9BB1-F962DCDD62BD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01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A820-6A80-4804-8149-AE184AB96CBB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12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54ED-ECDF-43C6-AECD-9EA5C8369AE4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03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469E-152C-4217-A982-B71F660177F5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68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1758-13F7-49C1-A47F-BCCD81301B6A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906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ADDA-762C-4CAE-9073-A89E25D9AC32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3912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981C-7969-4D0F-B51C-0821B1EF7204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75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E86F-CD4F-4155-9EFB-FCD7491DABAA}" type="datetime1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327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FB65-8127-4798-A45E-2194965E08F5}" type="datetime1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8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0C96-E3C0-41E4-A733-FCC07357DFC3}" type="datetime1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0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E296-C8A5-4A8E-8689-91AD033C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18B68-DEC3-4A33-8D0B-BE65CF656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945B-9215-4B2A-8199-0FAF2181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62E4-DF0F-4798-B42C-E35A48A12190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07372-5BBE-473C-A823-A35B1DE9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4DFD4-C9CE-4627-96FF-7A92F0CE8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709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852FD8-4CB0-4498-AA72-FE06A077B5F7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811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AED6-3D60-401D-9BB1-F962DCDD62BD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386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A820-6A80-4804-8149-AE184AB96CBB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000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54ED-ECDF-43C6-AECD-9EA5C8369AE4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131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F469E-152C-4217-A982-B71F660177F5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389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71758-13F7-49C1-A47F-BCCD81301B6A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588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ADDA-762C-4CAE-9073-A89E25D9AC32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5365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1981C-7969-4D0F-B51C-0821B1EF7204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711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E86F-CD4F-4155-9EFB-FCD7491DABAA}" type="datetime1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948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FB65-8127-4798-A45E-2194965E08F5}" type="datetime1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7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54FD-6601-4845-9B5B-522A57AC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A194D-9AF8-42C9-AA49-994B009DD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1A7D2-1B88-4665-9527-AE0416469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D7DE2-E3B5-4FBA-935B-52A3EC26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4DF9-1AC0-4D38-8DCA-BDADE4ECA58A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A9D3D-C094-44F5-9879-79DE557E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967B1-F9A9-45FC-AFA1-CEE9554E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5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0C96-E3C0-41E4-A733-FCC07357DFC3}" type="datetime1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060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852FD8-4CB0-4498-AA72-FE06A077B5F7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602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BAED6-3D60-401D-9BB1-F962DCDD62BD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727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A820-6A80-4804-8149-AE184AB96CBB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88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54ED-ECDF-43C6-AECD-9EA5C8369AE4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233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225E-7137-49EC-A44A-FE1EAC4FB31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824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2834-7E97-4ED7-B497-03061E4C36D0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686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62E4-DF0F-4798-B42C-E35A48A12190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908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4DF9-1AC0-4D38-8DCA-BDADE4ECA58A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182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A7CA-FA1D-42FF-84E9-700D16D8B63D}" type="datetime1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5A73-1F08-422C-8742-FAEFC4FB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D1389-BE8C-46DB-944C-94BC7B93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2E6B7-06F0-474B-9266-1ED5656D4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AE1BE-ACCC-4316-B8A3-632857774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C5079-BE17-4F35-B427-DB2E1CCFA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B5F65-0142-4F9F-BC89-EAACAE6B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DA7CA-FA1D-42FF-84E9-700D16D8B63D}" type="datetime1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970613-F3ED-4608-BEFD-49477F33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D6BF2-2DE0-433A-B6E5-414F2F0A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482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45B2-E3D8-4436-805F-B2EDE0E8F4C9}" type="datetime1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874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798C-7F5C-429F-BB3C-F12D9FDE06F2}" type="datetime1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453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98B793-94B1-44E8-8283-7AB278193C57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34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3942-43A4-4959-A27C-D7FCA220CF47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967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CED3-B0A5-4E47-8895-18788BC1CA15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289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B5AE-751C-460A-8715-0BDD63652F41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4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2640-426D-4B3C-9770-7055E392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2AE7D-9524-435A-AACB-2DF12606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45B2-E3D8-4436-805F-B2EDE0E8F4C9}" type="datetime1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6EB86-79A3-42B6-A351-43858D11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71359-F913-4E2F-A82D-9EE65E3B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8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9C2C5-6ADF-4814-8B36-B5E10172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798C-7F5C-429F-BB3C-F12D9FDE06F2}" type="datetime1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E410E-8EDF-44C8-995D-A8EF7DA9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A2E20-F12B-4FFB-B421-7458747F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7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A301-F029-4D1A-8F88-B34FA6F3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0C840-C1A6-451E-8A8A-E785A5895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A2A38-0C12-4F66-9679-10CA467C9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8492D-1F4E-479B-9497-82D0B1EB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B793-94B1-44E8-8283-7AB278193C57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AFA41-2848-41DC-B052-420A6FA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6EF87-6AB4-481C-80E9-35C87989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7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47B0-DA88-47CF-AE72-09757F09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8936F-6309-45F3-BAEB-87EE68A0F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BC006-711A-4ED1-96F8-4BC63CF2A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F8C8F-A22E-410A-912A-C006FCEF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13942-43A4-4959-A27C-D7FCA220CF47}" type="datetime1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89E58-CC42-4319-A409-75B57FE7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D7CAC-3AC1-412A-A1EC-2ADC1FC6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5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D5ABF5-DD83-45F4-AFFC-3958EB6A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3018B-A12F-41AF-AF62-6418E29CE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8D20-F6BD-4E85-B6E1-2E4B49C59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7E6D5-FAFF-4194-A803-6645F82CB74A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0AFFA-313F-4433-9245-C81F6CBBA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28254-5294-4D7C-8AEE-D2ED7BCAC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0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2E144E-B2E7-49A0-8124-C63C08CA2D1A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73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27E6D5-FAFF-4194-A803-6645F82CB74A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9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27E6D5-FAFF-4194-A803-6645F82CB74A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15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27E6D5-FAFF-4194-A803-6645F82CB74A}" type="datetime1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4A7161-D865-4D24-8D30-217B1995C7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50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elebreeties.com/michael-jordan-net-worth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://celebreeties.com/michael-jordan-net-worth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text, wall, person, person&#10;&#10;Description automatically generated">
            <a:extLst>
              <a:ext uri="{FF2B5EF4-FFF2-40B4-BE49-F238E27FC236}">
                <a16:creationId xmlns:a16="http://schemas.microsoft.com/office/drawing/2014/main" id="{7F23F6EF-2F6A-4FEA-B383-2363DC2B4B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724" t="5549" r="473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31733-B766-469A-BE26-E34EDFFF9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Writing Cybersecurity Policies: You Don't Have to be Michael Jordan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DF493-3D44-4B82-8EFF-28CB06AA5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Frank McGovern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4" name="Picture 2" descr="linkedin | QVCC">
            <a:extLst>
              <a:ext uri="{FF2B5EF4-FFF2-40B4-BE49-F238E27FC236}">
                <a16:creationId xmlns:a16="http://schemas.microsoft.com/office/drawing/2014/main" id="{FAA7A7E2-BEDA-4E8B-BE2F-E499377AE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6" t="6111" r="25000" b="6111"/>
          <a:stretch/>
        </p:blipFill>
        <p:spPr bwMode="auto">
          <a:xfrm>
            <a:off x="4295307" y="6435785"/>
            <a:ext cx="397874" cy="3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5AFA909-2802-4259-9201-BC05DC04CAFC}"/>
              </a:ext>
            </a:extLst>
          </p:cNvPr>
          <p:cNvSpPr txBox="1"/>
          <p:nvPr/>
        </p:nvSpPr>
        <p:spPr>
          <a:xfrm>
            <a:off x="4693181" y="6434307"/>
            <a:ext cx="32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LinkedIn.com/in/</a:t>
            </a:r>
            <a:r>
              <a:rPr lang="en-US" dirty="0" err="1"/>
              <a:t>FrankMcGovern</a:t>
            </a:r>
            <a:endParaRPr lang="en-US" dirty="0"/>
          </a:p>
        </p:txBody>
      </p:sp>
      <p:pic>
        <p:nvPicPr>
          <p:cNvPr id="37" name="Picture 6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BA9A628A-7EDD-4121-A9E1-E2C925520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4" y="6433914"/>
            <a:ext cx="397874" cy="3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7C17FCD-843F-47B7-B9DD-137975355C4D}"/>
              </a:ext>
            </a:extLst>
          </p:cNvPr>
          <p:cNvSpPr txBox="1"/>
          <p:nvPr/>
        </p:nvSpPr>
        <p:spPr>
          <a:xfrm>
            <a:off x="500618" y="6460126"/>
            <a:ext cx="16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FrankMcG.com</a:t>
            </a:r>
          </a:p>
        </p:txBody>
      </p:sp>
      <p:pic>
        <p:nvPicPr>
          <p:cNvPr id="39" name="Picture 8" descr="Twitter Logo | Symbol, History, PNG (3840*2160)">
            <a:extLst>
              <a:ext uri="{FF2B5EF4-FFF2-40B4-BE49-F238E27FC236}">
                <a16:creationId xmlns:a16="http://schemas.microsoft.com/office/drawing/2014/main" id="{9EC79430-3D8F-49B7-9517-D5FE0A3E6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48" y="6474313"/>
            <a:ext cx="616980" cy="34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AC675DB-4E64-432F-BE79-D2096AFB00D5}"/>
              </a:ext>
            </a:extLst>
          </p:cNvPr>
          <p:cNvSpPr txBox="1"/>
          <p:nvPr/>
        </p:nvSpPr>
        <p:spPr>
          <a:xfrm>
            <a:off x="2640389" y="6432280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@FrankMcG</a:t>
            </a:r>
          </a:p>
        </p:txBody>
      </p:sp>
    </p:spTree>
    <p:extLst>
      <p:ext uri="{BB962C8B-B14F-4D97-AF65-F5344CB8AC3E}">
        <p14:creationId xmlns:p14="http://schemas.microsoft.com/office/powerpoint/2010/main" val="312242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70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Michael Jordan&amp;#39;s Trainer, Tim Grover, on Counting MJ&amp;#39;s Steps and Carrying  His Clubs | GQ">
            <a:extLst>
              <a:ext uri="{FF2B5EF4-FFF2-40B4-BE49-F238E27FC236}">
                <a16:creationId xmlns:a16="http://schemas.microsoft.com/office/drawing/2014/main" id="{6D54F5D1-3E92-41F3-997D-BC30B83BC4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4"/>
          <a:stretch/>
        </p:blipFill>
        <p:spPr bwMode="auto">
          <a:xfrm>
            <a:off x="20" y="10"/>
            <a:ext cx="12191980" cy="634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B9F2E-FFA8-4083-94F1-1525855B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234A7161-D865-4D24-8D30-217B1995C7C7}" type="slidenum">
              <a:rPr lang="en-US" smtClean="0"/>
              <a:pPr defTabSz="457200"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0" name="Picture 2" descr="linkedin | QVCC">
            <a:extLst>
              <a:ext uri="{FF2B5EF4-FFF2-40B4-BE49-F238E27FC236}">
                <a16:creationId xmlns:a16="http://schemas.microsoft.com/office/drawing/2014/main" id="{E41982F0-D9F4-4302-9734-7C46FF2E8B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6" t="6111" r="25000" b="6111"/>
          <a:stretch/>
        </p:blipFill>
        <p:spPr bwMode="auto">
          <a:xfrm>
            <a:off x="4295307" y="6435785"/>
            <a:ext cx="397874" cy="3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44BFB7-AFC7-4C2C-9B97-1AA009CA7EE0}"/>
              </a:ext>
            </a:extLst>
          </p:cNvPr>
          <p:cNvSpPr txBox="1"/>
          <p:nvPr/>
        </p:nvSpPr>
        <p:spPr>
          <a:xfrm>
            <a:off x="4693181" y="6434307"/>
            <a:ext cx="32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LinkedIn.com/in/</a:t>
            </a:r>
            <a:r>
              <a:rPr lang="en-US" dirty="0" err="1"/>
              <a:t>FrankMcGovern</a:t>
            </a:r>
            <a:endParaRPr lang="en-US" dirty="0"/>
          </a:p>
        </p:txBody>
      </p:sp>
      <p:pic>
        <p:nvPicPr>
          <p:cNvPr id="12" name="Picture 6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E59A0DF6-2589-4DF1-BB74-2A9E0011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4" y="6433914"/>
            <a:ext cx="397874" cy="3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727FC3-954E-4F61-9259-87B6D832734C}"/>
              </a:ext>
            </a:extLst>
          </p:cNvPr>
          <p:cNvSpPr txBox="1"/>
          <p:nvPr/>
        </p:nvSpPr>
        <p:spPr>
          <a:xfrm>
            <a:off x="500618" y="6460126"/>
            <a:ext cx="16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FrankMcG.com</a:t>
            </a:r>
          </a:p>
        </p:txBody>
      </p:sp>
      <p:pic>
        <p:nvPicPr>
          <p:cNvPr id="14" name="Picture 8" descr="Twitter Logo | Symbol, History, PNG (3840*2160)">
            <a:extLst>
              <a:ext uri="{FF2B5EF4-FFF2-40B4-BE49-F238E27FC236}">
                <a16:creationId xmlns:a16="http://schemas.microsoft.com/office/drawing/2014/main" id="{BA6403B6-71C5-4AD6-8805-37D9BEDEC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48" y="6474313"/>
            <a:ext cx="616980" cy="34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EF7E81-6CE7-4155-BC75-9515CC249D9A}"/>
              </a:ext>
            </a:extLst>
          </p:cNvPr>
          <p:cNvSpPr txBox="1"/>
          <p:nvPr/>
        </p:nvSpPr>
        <p:spPr>
          <a:xfrm>
            <a:off x="2640389" y="6432280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@FrankMcG</a:t>
            </a:r>
          </a:p>
        </p:txBody>
      </p:sp>
    </p:spTree>
    <p:extLst>
      <p:ext uri="{BB962C8B-B14F-4D97-AF65-F5344CB8AC3E}">
        <p14:creationId xmlns:p14="http://schemas.microsoft.com/office/powerpoint/2010/main" val="15189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AB83-D6B0-44D3-8A5B-913C79B7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Auto Detailing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164C3-DD4C-44F1-862A-57CB6F9E9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1228"/>
          </a:xfrm>
        </p:spPr>
        <p:txBody>
          <a:bodyPr>
            <a:normAutofit fontScale="85000" lnSpcReduction="10000"/>
          </a:bodyPr>
          <a:lstStyle/>
          <a:p>
            <a:r>
              <a:rPr lang="en-US" sz="2800" b="1" dirty="0"/>
              <a:t>Policy</a:t>
            </a:r>
          </a:p>
          <a:p>
            <a:pPr lvl="1"/>
            <a:r>
              <a:rPr lang="en-US" sz="2400" dirty="0"/>
              <a:t>All vehicles will be properly washed prior to customer delivery.</a:t>
            </a:r>
          </a:p>
          <a:p>
            <a:pPr lvl="1"/>
            <a:endParaRPr lang="en-US" sz="2400" dirty="0"/>
          </a:p>
          <a:p>
            <a:r>
              <a:rPr lang="en-US" sz="2800" b="1" dirty="0"/>
              <a:t>Standards</a:t>
            </a:r>
          </a:p>
          <a:p>
            <a:pPr lvl="1"/>
            <a:r>
              <a:rPr lang="en-US" sz="2400" dirty="0"/>
              <a:t>Every vehicle will follow the entire 21-step wash process.</a:t>
            </a:r>
          </a:p>
          <a:p>
            <a:pPr lvl="1"/>
            <a:r>
              <a:rPr lang="en-US" sz="2400" dirty="0"/>
              <a:t>Wheels will be washed with </a:t>
            </a:r>
            <a:r>
              <a:rPr lang="en-US" sz="2400" dirty="0" err="1"/>
              <a:t>Sonax</a:t>
            </a:r>
            <a:r>
              <a:rPr lang="en-US" sz="2400" dirty="0"/>
              <a:t> Full Effect and scrubbed with a Wheel Woolie Brush.</a:t>
            </a:r>
          </a:p>
          <a:p>
            <a:pPr lvl="1"/>
            <a:r>
              <a:rPr lang="en-US" sz="2400" dirty="0"/>
              <a:t>A foam cannon will be used with </a:t>
            </a:r>
            <a:r>
              <a:rPr lang="en-US" sz="2400" dirty="0" err="1"/>
              <a:t>Feynlab</a:t>
            </a:r>
            <a:r>
              <a:rPr lang="en-US" sz="2400" dirty="0"/>
              <a:t> Pure Wash (2021 Edition) on all exterior panels.</a:t>
            </a:r>
          </a:p>
          <a:p>
            <a:pPr lvl="1"/>
            <a:endParaRPr lang="en-US" sz="2400" dirty="0"/>
          </a:p>
          <a:p>
            <a:r>
              <a:rPr lang="en-US" sz="2800" b="1" dirty="0"/>
              <a:t>Controls</a:t>
            </a:r>
          </a:p>
          <a:p>
            <a:pPr lvl="1"/>
            <a:r>
              <a:rPr lang="en-US" sz="2400" dirty="0"/>
              <a:t>Cameras will monitor the wash bay. (Physical)</a:t>
            </a:r>
          </a:p>
          <a:p>
            <a:pPr lvl="1"/>
            <a:r>
              <a:rPr lang="en-US" sz="2400" dirty="0"/>
              <a:t>All employees will be taught the proper 21-step wash process by a senior detailer. (Administrative)</a:t>
            </a:r>
          </a:p>
          <a:p>
            <a:pPr lvl="1"/>
            <a:endParaRPr lang="en-US" dirty="0"/>
          </a:p>
        </p:txBody>
      </p:sp>
      <p:pic>
        <p:nvPicPr>
          <p:cNvPr id="4" name="Picture 2" descr="linkedin | QVCC">
            <a:extLst>
              <a:ext uri="{FF2B5EF4-FFF2-40B4-BE49-F238E27FC236}">
                <a16:creationId xmlns:a16="http://schemas.microsoft.com/office/drawing/2014/main" id="{F131EA9C-EDF2-48DE-83B6-1B8B48D17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6" t="6111" r="25000" b="6111"/>
          <a:stretch/>
        </p:blipFill>
        <p:spPr bwMode="auto">
          <a:xfrm>
            <a:off x="4295307" y="6435785"/>
            <a:ext cx="397874" cy="3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928A3E-0EF0-4426-9913-764DDADD018D}"/>
              </a:ext>
            </a:extLst>
          </p:cNvPr>
          <p:cNvSpPr txBox="1"/>
          <p:nvPr/>
        </p:nvSpPr>
        <p:spPr>
          <a:xfrm>
            <a:off x="4693181" y="6434307"/>
            <a:ext cx="32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LinkedIn.com/in/</a:t>
            </a:r>
            <a:r>
              <a:rPr lang="en-US" dirty="0" err="1"/>
              <a:t>FrankMcGovern</a:t>
            </a:r>
            <a:endParaRPr lang="en-US" dirty="0"/>
          </a:p>
        </p:txBody>
      </p:sp>
      <p:pic>
        <p:nvPicPr>
          <p:cNvPr id="6" name="Picture 6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69CB482B-4963-47EF-9EF8-020BE4300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4" y="6433914"/>
            <a:ext cx="397874" cy="3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49B119-802A-463E-B276-6DE7F70AF6BB}"/>
              </a:ext>
            </a:extLst>
          </p:cNvPr>
          <p:cNvSpPr txBox="1"/>
          <p:nvPr/>
        </p:nvSpPr>
        <p:spPr>
          <a:xfrm>
            <a:off x="500618" y="6460126"/>
            <a:ext cx="16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FrankMcG.com</a:t>
            </a:r>
          </a:p>
        </p:txBody>
      </p:sp>
      <p:pic>
        <p:nvPicPr>
          <p:cNvPr id="8" name="Picture 8" descr="Twitter Logo | Symbol, History, PNG (3840*2160)">
            <a:extLst>
              <a:ext uri="{FF2B5EF4-FFF2-40B4-BE49-F238E27FC236}">
                <a16:creationId xmlns:a16="http://schemas.microsoft.com/office/drawing/2014/main" id="{D581602F-0010-4298-88FB-D88456C0C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48" y="6474313"/>
            <a:ext cx="616980" cy="34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BA1D84-4CF8-4247-BD59-9EEFD9011000}"/>
              </a:ext>
            </a:extLst>
          </p:cNvPr>
          <p:cNvSpPr txBox="1"/>
          <p:nvPr/>
        </p:nvSpPr>
        <p:spPr>
          <a:xfrm>
            <a:off x="2640389" y="6432280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@FrankMcG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9D6065-D61C-4837-BAE9-7A0D9698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7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AB83-D6B0-44D3-8A5B-913C79B7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164C3-DD4C-44F1-862A-57CB6F9E9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2324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Policy</a:t>
            </a:r>
          </a:p>
          <a:p>
            <a:pPr lvl="1"/>
            <a:r>
              <a:rPr lang="en-US" sz="2400" dirty="0"/>
              <a:t>All laptops issued by the organization must have identity and access controls in place.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Standards</a:t>
            </a:r>
          </a:p>
          <a:p>
            <a:pPr lvl="1"/>
            <a:r>
              <a:rPr lang="en-US" sz="2400" dirty="0"/>
              <a:t>All laptops are configured to ensure complex, 15-character passwords using Active Directory.</a:t>
            </a:r>
          </a:p>
          <a:p>
            <a:pPr lvl="1"/>
            <a:r>
              <a:rPr lang="en-US" sz="2400" dirty="0"/>
              <a:t>All laptops are fitted with a biometric reader and a TPM 1.2 chip to store those biometrics.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Controls</a:t>
            </a:r>
          </a:p>
          <a:p>
            <a:pPr lvl="1"/>
            <a:r>
              <a:rPr lang="en-US" sz="2400" dirty="0"/>
              <a:t>Group Policy is set to require the 10-character password. (Technical)</a:t>
            </a:r>
          </a:p>
          <a:p>
            <a:pPr lvl="1"/>
            <a:r>
              <a:rPr lang="en-US" sz="2400" dirty="0"/>
              <a:t>New laptops are purchased with biometric reader and TPM 1.2 chip. (Administrative)</a:t>
            </a:r>
          </a:p>
          <a:p>
            <a:pPr lvl="1"/>
            <a:endParaRPr lang="en-US" dirty="0"/>
          </a:p>
        </p:txBody>
      </p:sp>
      <p:pic>
        <p:nvPicPr>
          <p:cNvPr id="4" name="Picture 2" descr="linkedin | QVCC">
            <a:extLst>
              <a:ext uri="{FF2B5EF4-FFF2-40B4-BE49-F238E27FC236}">
                <a16:creationId xmlns:a16="http://schemas.microsoft.com/office/drawing/2014/main" id="{F131EA9C-EDF2-48DE-83B6-1B8B48D17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6" t="6111" r="25000" b="6111"/>
          <a:stretch/>
        </p:blipFill>
        <p:spPr bwMode="auto">
          <a:xfrm>
            <a:off x="4295307" y="6435785"/>
            <a:ext cx="397874" cy="3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928A3E-0EF0-4426-9913-764DDADD018D}"/>
              </a:ext>
            </a:extLst>
          </p:cNvPr>
          <p:cNvSpPr txBox="1"/>
          <p:nvPr/>
        </p:nvSpPr>
        <p:spPr>
          <a:xfrm>
            <a:off x="4693181" y="6434307"/>
            <a:ext cx="32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LinkedIn.com/in/</a:t>
            </a:r>
            <a:r>
              <a:rPr lang="en-US" dirty="0" err="1"/>
              <a:t>FrankMcGovern</a:t>
            </a:r>
            <a:endParaRPr lang="en-US" dirty="0"/>
          </a:p>
        </p:txBody>
      </p:sp>
      <p:pic>
        <p:nvPicPr>
          <p:cNvPr id="6" name="Picture 6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69CB482B-4963-47EF-9EF8-020BE4300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4" y="6433914"/>
            <a:ext cx="397874" cy="3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49B119-802A-463E-B276-6DE7F70AF6BB}"/>
              </a:ext>
            </a:extLst>
          </p:cNvPr>
          <p:cNvSpPr txBox="1"/>
          <p:nvPr/>
        </p:nvSpPr>
        <p:spPr>
          <a:xfrm>
            <a:off x="500618" y="6460126"/>
            <a:ext cx="16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FrankMcG.com</a:t>
            </a:r>
          </a:p>
        </p:txBody>
      </p:sp>
      <p:pic>
        <p:nvPicPr>
          <p:cNvPr id="8" name="Picture 8" descr="Twitter Logo | Symbol, History, PNG (3840*2160)">
            <a:extLst>
              <a:ext uri="{FF2B5EF4-FFF2-40B4-BE49-F238E27FC236}">
                <a16:creationId xmlns:a16="http://schemas.microsoft.com/office/drawing/2014/main" id="{D581602F-0010-4298-88FB-D88456C0C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48" y="6474313"/>
            <a:ext cx="616980" cy="34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BA1D84-4CF8-4247-BD59-9EEFD9011000}"/>
              </a:ext>
            </a:extLst>
          </p:cNvPr>
          <p:cNvSpPr txBox="1"/>
          <p:nvPr/>
        </p:nvSpPr>
        <p:spPr>
          <a:xfrm>
            <a:off x="2640389" y="6432280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@FrankMcG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9D6065-D61C-4837-BAE9-7A0D9698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46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76E4-F76F-43CA-BF8F-B4E46A92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356651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Policy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DE4C4-AAEA-4848-B42B-2C48E1EC0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endParaRPr lang="en-US" sz="4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4800" dirty="0"/>
              <a:t>Current State (n+1)</a:t>
            </a:r>
          </a:p>
          <a:p>
            <a:endParaRPr lang="en-US" sz="4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4800" dirty="0"/>
              <a:t>Future State (n+5)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7086C-0201-4A12-B5C9-07596CB2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4A7161-D865-4D24-8D30-217B1995C7C7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A railroad extending through the desert">
            <a:extLst>
              <a:ext uri="{FF2B5EF4-FFF2-40B4-BE49-F238E27FC236}">
                <a16:creationId xmlns:a16="http://schemas.microsoft.com/office/drawing/2014/main" id="{6276B482-4B39-48CD-957A-AB8431D35A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7" r="14168" b="-2"/>
          <a:stretch/>
        </p:blipFill>
        <p:spPr>
          <a:xfrm>
            <a:off x="20" y="-12127"/>
            <a:ext cx="4303623" cy="6352530"/>
          </a:xfrm>
          <a:prstGeom prst="rect">
            <a:avLst/>
          </a:prstGeom>
        </p:spPr>
      </p:pic>
      <p:pic>
        <p:nvPicPr>
          <p:cNvPr id="9" name="Picture 2" descr="linkedin | QVCC">
            <a:extLst>
              <a:ext uri="{FF2B5EF4-FFF2-40B4-BE49-F238E27FC236}">
                <a16:creationId xmlns:a16="http://schemas.microsoft.com/office/drawing/2014/main" id="{5EE6C3D1-52CE-4F5D-B594-97E435BDA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6" t="6111" r="25000" b="6111"/>
          <a:stretch/>
        </p:blipFill>
        <p:spPr bwMode="auto">
          <a:xfrm>
            <a:off x="4295307" y="6435785"/>
            <a:ext cx="397874" cy="3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A45F88-6799-42A4-874D-28436F8A00B1}"/>
              </a:ext>
            </a:extLst>
          </p:cNvPr>
          <p:cNvSpPr txBox="1"/>
          <p:nvPr/>
        </p:nvSpPr>
        <p:spPr>
          <a:xfrm>
            <a:off x="4693181" y="6434307"/>
            <a:ext cx="32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LinkedIn.com/in/</a:t>
            </a:r>
            <a:r>
              <a:rPr lang="en-US" dirty="0" err="1"/>
              <a:t>FrankMcGovern</a:t>
            </a:r>
            <a:endParaRPr lang="en-US" dirty="0"/>
          </a:p>
        </p:txBody>
      </p:sp>
      <p:pic>
        <p:nvPicPr>
          <p:cNvPr id="13" name="Picture 6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DC60F0D6-0721-43DE-9F17-B55A14EE0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4" y="6433914"/>
            <a:ext cx="397874" cy="3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4D044A-D632-428A-AA3B-45FBBAF87481}"/>
              </a:ext>
            </a:extLst>
          </p:cNvPr>
          <p:cNvSpPr txBox="1"/>
          <p:nvPr/>
        </p:nvSpPr>
        <p:spPr>
          <a:xfrm>
            <a:off x="500618" y="6460126"/>
            <a:ext cx="16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FrankMcG.com</a:t>
            </a:r>
          </a:p>
        </p:txBody>
      </p:sp>
      <p:pic>
        <p:nvPicPr>
          <p:cNvPr id="16" name="Picture 8" descr="Twitter Logo | Symbol, History, PNG (3840*2160)">
            <a:extLst>
              <a:ext uri="{FF2B5EF4-FFF2-40B4-BE49-F238E27FC236}">
                <a16:creationId xmlns:a16="http://schemas.microsoft.com/office/drawing/2014/main" id="{D44351A4-6101-499C-B12C-5CFA2A571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48" y="6474313"/>
            <a:ext cx="616980" cy="34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ECAD54-B8BD-4BEB-9230-D8573049B901}"/>
              </a:ext>
            </a:extLst>
          </p:cNvPr>
          <p:cNvSpPr txBox="1"/>
          <p:nvPr/>
        </p:nvSpPr>
        <p:spPr>
          <a:xfrm>
            <a:off x="2640389" y="6432280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@FrankMcG</a:t>
            </a:r>
          </a:p>
        </p:txBody>
      </p:sp>
    </p:spTree>
    <p:extLst>
      <p:ext uri="{BB962C8B-B14F-4D97-AF65-F5344CB8AC3E}">
        <p14:creationId xmlns:p14="http://schemas.microsoft.com/office/powerpoint/2010/main" val="2303894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54FB-5EAD-43CB-A9DD-3C54E9B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Policy Building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CDDA-ABFD-435A-AA43-D5A879819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Follow a </a:t>
            </a:r>
            <a:r>
              <a:rPr lang="en-US" sz="2800" u="sng" dirty="0"/>
              <a:t>Framework</a:t>
            </a:r>
            <a:r>
              <a:rPr lang="en-US" sz="2800" dirty="0"/>
              <a:t> – </a:t>
            </a:r>
            <a:r>
              <a:rPr lang="en-US" sz="2800" i="1" dirty="0"/>
              <a:t>NIST CSF</a:t>
            </a:r>
            <a:br>
              <a:rPr lang="en-US" sz="2800" dirty="0"/>
            </a:b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Follow a </a:t>
            </a:r>
            <a:r>
              <a:rPr lang="en-US" sz="2800" u="sng" dirty="0"/>
              <a:t>Standard</a:t>
            </a:r>
            <a:r>
              <a:rPr lang="en-US" sz="2800" dirty="0"/>
              <a:t> that has </a:t>
            </a:r>
            <a:r>
              <a:rPr lang="en-US" sz="2800" u="sng" dirty="0"/>
              <a:t>Control Objectives</a:t>
            </a:r>
            <a:r>
              <a:rPr lang="en-US" sz="2800" dirty="0"/>
              <a:t> – </a:t>
            </a:r>
            <a:r>
              <a:rPr lang="en-US" sz="2800" i="1" dirty="0"/>
              <a:t>NIST 800-53</a:t>
            </a:r>
            <a:br>
              <a:rPr lang="en-US" sz="2800" dirty="0"/>
            </a:b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Solo Write </a:t>
            </a:r>
            <a:r>
              <a:rPr lang="en-US" sz="2800" u="sng" dirty="0"/>
              <a:t>Policies</a:t>
            </a:r>
            <a:br>
              <a:rPr lang="en-US" sz="2800" u="sng" dirty="0"/>
            </a:br>
            <a:endParaRPr lang="en-US" sz="2800" u="sng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Collaborate those </a:t>
            </a:r>
            <a:r>
              <a:rPr lang="en-US" sz="2800" u="sng" dirty="0"/>
              <a:t>Policies</a:t>
            </a:r>
            <a:br>
              <a:rPr lang="en-US" sz="2800" u="sng" dirty="0"/>
            </a:br>
            <a:endParaRPr lang="en-US" sz="2800" u="sng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Obtain Senior Leadership Approval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86C95-03EA-46C0-8DDB-93D9F588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2" descr="linkedin | QVCC">
            <a:extLst>
              <a:ext uri="{FF2B5EF4-FFF2-40B4-BE49-F238E27FC236}">
                <a16:creationId xmlns:a16="http://schemas.microsoft.com/office/drawing/2014/main" id="{8834AED6-EA4E-4EB4-B5AB-FCE5B04E72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6" t="6111" r="25000" b="6111"/>
          <a:stretch/>
        </p:blipFill>
        <p:spPr bwMode="auto">
          <a:xfrm>
            <a:off x="4295307" y="6435785"/>
            <a:ext cx="397874" cy="3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B0E127-9F57-4B82-BBED-869CAF5B29DF}"/>
              </a:ext>
            </a:extLst>
          </p:cNvPr>
          <p:cNvSpPr txBox="1"/>
          <p:nvPr/>
        </p:nvSpPr>
        <p:spPr>
          <a:xfrm>
            <a:off x="4693181" y="6434307"/>
            <a:ext cx="32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LinkedIn.com/in/</a:t>
            </a:r>
            <a:r>
              <a:rPr lang="en-US" dirty="0" err="1"/>
              <a:t>FrankMcGovern</a:t>
            </a:r>
            <a:endParaRPr lang="en-US" dirty="0"/>
          </a:p>
        </p:txBody>
      </p:sp>
      <p:pic>
        <p:nvPicPr>
          <p:cNvPr id="7" name="Picture 6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0D56519E-4E37-4756-93BE-51BEEE3FF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4" y="6433914"/>
            <a:ext cx="397874" cy="3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EE29A0-253D-46D5-8ECE-9A8652F88A13}"/>
              </a:ext>
            </a:extLst>
          </p:cNvPr>
          <p:cNvSpPr txBox="1"/>
          <p:nvPr/>
        </p:nvSpPr>
        <p:spPr>
          <a:xfrm>
            <a:off x="500618" y="6460126"/>
            <a:ext cx="16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FrankMcG.com</a:t>
            </a:r>
          </a:p>
        </p:txBody>
      </p:sp>
      <p:pic>
        <p:nvPicPr>
          <p:cNvPr id="9" name="Picture 8" descr="Twitter Logo | Symbol, History, PNG (3840*2160)">
            <a:extLst>
              <a:ext uri="{FF2B5EF4-FFF2-40B4-BE49-F238E27FC236}">
                <a16:creationId xmlns:a16="http://schemas.microsoft.com/office/drawing/2014/main" id="{DD0E51C6-4615-476B-A829-090213D3C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48" y="6474313"/>
            <a:ext cx="616980" cy="34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AD30C1-4431-4ED1-8670-1F3D976F64B3}"/>
              </a:ext>
            </a:extLst>
          </p:cNvPr>
          <p:cNvSpPr txBox="1"/>
          <p:nvPr/>
        </p:nvSpPr>
        <p:spPr>
          <a:xfrm>
            <a:off x="2640389" y="6432280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@FrankMcG</a:t>
            </a:r>
          </a:p>
        </p:txBody>
      </p:sp>
    </p:spTree>
    <p:extLst>
      <p:ext uri="{BB962C8B-B14F-4D97-AF65-F5344CB8AC3E}">
        <p14:creationId xmlns:p14="http://schemas.microsoft.com/office/powerpoint/2010/main" val="353855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49AB-6793-4D87-ABF2-0DEC52FD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Example – Control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EAFD-F22B-4B67-9B30-F44072B89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NIST 800-53 #AC-17</a:t>
            </a:r>
          </a:p>
          <a:p>
            <a:endParaRPr lang="en-US" sz="2400" dirty="0"/>
          </a:p>
          <a:p>
            <a:r>
              <a:rPr lang="en-US" sz="2400" dirty="0"/>
              <a:t>The organization: </a:t>
            </a:r>
          </a:p>
          <a:p>
            <a:r>
              <a:rPr lang="en-US" sz="2400" dirty="0"/>
              <a:t> - Documents allowed methods of remote access to the system;</a:t>
            </a:r>
          </a:p>
          <a:p>
            <a:r>
              <a:rPr lang="en-US" sz="2400" dirty="0"/>
              <a:t> - Establishes usage restrictions and implementation guidance for each allowed remote access method;</a:t>
            </a:r>
          </a:p>
          <a:p>
            <a:r>
              <a:rPr lang="en-US" sz="2400" dirty="0"/>
              <a:t> - Monitors for unauthorized remote access to the system;</a:t>
            </a:r>
          </a:p>
          <a:p>
            <a:r>
              <a:rPr lang="en-US" sz="2400" dirty="0"/>
              <a:t> - Authorizes remote access to the system prior to connection; and</a:t>
            </a:r>
          </a:p>
          <a:p>
            <a:r>
              <a:rPr lang="en-US" sz="2400" dirty="0"/>
              <a:t> - Enforces requirements for remote connections to the system.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8D09A-70E0-44EF-A03B-F011C7F8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2" descr="linkedin | QVCC">
            <a:extLst>
              <a:ext uri="{FF2B5EF4-FFF2-40B4-BE49-F238E27FC236}">
                <a16:creationId xmlns:a16="http://schemas.microsoft.com/office/drawing/2014/main" id="{40D71314-4070-4CFF-A205-FDA338A971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6" t="6111" r="25000" b="6111"/>
          <a:stretch/>
        </p:blipFill>
        <p:spPr bwMode="auto">
          <a:xfrm>
            <a:off x="4295307" y="6435785"/>
            <a:ext cx="397874" cy="3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F3B2ED-3C1B-498B-9453-5935D64E20CD}"/>
              </a:ext>
            </a:extLst>
          </p:cNvPr>
          <p:cNvSpPr txBox="1"/>
          <p:nvPr/>
        </p:nvSpPr>
        <p:spPr>
          <a:xfrm>
            <a:off x="4693181" y="6434307"/>
            <a:ext cx="32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LinkedIn.com/in/</a:t>
            </a:r>
            <a:r>
              <a:rPr lang="en-US" dirty="0" err="1"/>
              <a:t>FrankMcGovern</a:t>
            </a:r>
            <a:endParaRPr lang="en-US" dirty="0"/>
          </a:p>
        </p:txBody>
      </p:sp>
      <p:pic>
        <p:nvPicPr>
          <p:cNvPr id="7" name="Picture 6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016B7880-B5BF-49B9-8C8E-10824C671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4" y="6433914"/>
            <a:ext cx="397874" cy="3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DF4CF7-37A8-479E-B7FE-866611A7F1A6}"/>
              </a:ext>
            </a:extLst>
          </p:cNvPr>
          <p:cNvSpPr txBox="1"/>
          <p:nvPr/>
        </p:nvSpPr>
        <p:spPr>
          <a:xfrm>
            <a:off x="500618" y="6460126"/>
            <a:ext cx="16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FrankMcG.com</a:t>
            </a:r>
          </a:p>
        </p:txBody>
      </p:sp>
      <p:pic>
        <p:nvPicPr>
          <p:cNvPr id="9" name="Picture 8" descr="Twitter Logo | Symbol, History, PNG (3840*2160)">
            <a:extLst>
              <a:ext uri="{FF2B5EF4-FFF2-40B4-BE49-F238E27FC236}">
                <a16:creationId xmlns:a16="http://schemas.microsoft.com/office/drawing/2014/main" id="{E1A1B85A-91B5-4FEB-B7BC-0560434FC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48" y="6474313"/>
            <a:ext cx="616980" cy="34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5F90EA-1FC6-4862-91ED-784E02B94CE8}"/>
              </a:ext>
            </a:extLst>
          </p:cNvPr>
          <p:cNvSpPr txBox="1"/>
          <p:nvPr/>
        </p:nvSpPr>
        <p:spPr>
          <a:xfrm>
            <a:off x="2640389" y="6432280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@FrankMcG</a:t>
            </a:r>
          </a:p>
        </p:txBody>
      </p:sp>
    </p:spTree>
    <p:extLst>
      <p:ext uri="{BB962C8B-B14F-4D97-AF65-F5344CB8AC3E}">
        <p14:creationId xmlns:p14="http://schemas.microsoft.com/office/powerpoint/2010/main" val="2243095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EA8C-307F-4BD5-BDC0-223CB509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Example – Policies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BD5A-FC8A-4CA1-AAA9-F4DADD60E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Remote access will be allowed where there is a business need through defined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Remote access users will agree to an Acceptable Use Policy.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Remote access users will have an organized managed individual account.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Remote access systems will utilize this account for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Remote access solutions will contain proper logging.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D710E-30D4-4754-B9E4-958C60EA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2" descr="linkedin | QVCC">
            <a:extLst>
              <a:ext uri="{FF2B5EF4-FFF2-40B4-BE49-F238E27FC236}">
                <a16:creationId xmlns:a16="http://schemas.microsoft.com/office/drawing/2014/main" id="{0BBEAE85-9220-4AE4-A839-13A9AACB5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6" t="6111" r="25000" b="6111"/>
          <a:stretch/>
        </p:blipFill>
        <p:spPr bwMode="auto">
          <a:xfrm>
            <a:off x="4295307" y="6435785"/>
            <a:ext cx="397874" cy="3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65E19F-3D0B-4386-BED2-E2FC34744EAA}"/>
              </a:ext>
            </a:extLst>
          </p:cNvPr>
          <p:cNvSpPr txBox="1"/>
          <p:nvPr/>
        </p:nvSpPr>
        <p:spPr>
          <a:xfrm>
            <a:off x="4693181" y="6434307"/>
            <a:ext cx="32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LinkedIn.com/in/</a:t>
            </a:r>
            <a:r>
              <a:rPr lang="en-US" dirty="0" err="1"/>
              <a:t>FrankMcGovern</a:t>
            </a:r>
            <a:endParaRPr lang="en-US" dirty="0"/>
          </a:p>
        </p:txBody>
      </p:sp>
      <p:pic>
        <p:nvPicPr>
          <p:cNvPr id="8" name="Picture 7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10838811-2D3A-4F88-8E6D-7A4D6126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4" y="6433914"/>
            <a:ext cx="397874" cy="3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4F9007-306D-44EA-9603-0CCEF67F11F1}"/>
              </a:ext>
            </a:extLst>
          </p:cNvPr>
          <p:cNvSpPr txBox="1"/>
          <p:nvPr/>
        </p:nvSpPr>
        <p:spPr>
          <a:xfrm>
            <a:off x="500618" y="6460126"/>
            <a:ext cx="16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FrankMcG.com</a:t>
            </a:r>
          </a:p>
        </p:txBody>
      </p:sp>
      <p:pic>
        <p:nvPicPr>
          <p:cNvPr id="10" name="Picture 9" descr="Twitter Logo | Symbol, History, PNG (3840*2160)">
            <a:extLst>
              <a:ext uri="{FF2B5EF4-FFF2-40B4-BE49-F238E27FC236}">
                <a16:creationId xmlns:a16="http://schemas.microsoft.com/office/drawing/2014/main" id="{2C2CC5D9-95CA-45FE-8A8E-B5E96FC33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48" y="6474313"/>
            <a:ext cx="616980" cy="34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3B906F-727D-4870-97BE-7BF6EF945F08}"/>
              </a:ext>
            </a:extLst>
          </p:cNvPr>
          <p:cNvSpPr txBox="1"/>
          <p:nvPr/>
        </p:nvSpPr>
        <p:spPr>
          <a:xfrm>
            <a:off x="2640389" y="6432280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@FrankMcG</a:t>
            </a:r>
          </a:p>
        </p:txBody>
      </p:sp>
    </p:spTree>
    <p:extLst>
      <p:ext uri="{BB962C8B-B14F-4D97-AF65-F5344CB8AC3E}">
        <p14:creationId xmlns:p14="http://schemas.microsoft.com/office/powerpoint/2010/main" val="2524596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Michael Jordan&amp;#39;s &amp;quot;And I Took That Personally&amp;quot; | Know Your Meme">
            <a:extLst>
              <a:ext uri="{FF2B5EF4-FFF2-40B4-BE49-F238E27FC236}">
                <a16:creationId xmlns:a16="http://schemas.microsoft.com/office/drawing/2014/main" id="{DA8F38A2-65E5-4A51-B67B-5463BD78E9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5"/>
          <a:stretch/>
        </p:blipFill>
        <p:spPr bwMode="auto">
          <a:xfrm>
            <a:off x="20" y="10"/>
            <a:ext cx="12191980" cy="634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AADDE-0922-45D2-9DA0-F9BDD8EB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234A7161-D865-4D24-8D30-217B1995C7C7}" type="slidenum">
              <a:rPr lang="en-US" smtClean="0"/>
              <a:pPr defTabSz="457200"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8" name="Picture 2" descr="linkedin | QVCC">
            <a:extLst>
              <a:ext uri="{FF2B5EF4-FFF2-40B4-BE49-F238E27FC236}">
                <a16:creationId xmlns:a16="http://schemas.microsoft.com/office/drawing/2014/main" id="{AD51A6D8-86C5-4130-AB4C-F233191FA5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6" t="6111" r="25000" b="6111"/>
          <a:stretch/>
        </p:blipFill>
        <p:spPr bwMode="auto">
          <a:xfrm>
            <a:off x="4295307" y="6435785"/>
            <a:ext cx="397874" cy="3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AED854-C2AE-4E4E-8C28-9999B9719EE3}"/>
              </a:ext>
            </a:extLst>
          </p:cNvPr>
          <p:cNvSpPr txBox="1"/>
          <p:nvPr/>
        </p:nvSpPr>
        <p:spPr>
          <a:xfrm>
            <a:off x="4693181" y="6434307"/>
            <a:ext cx="32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LinkedIn.com/in/</a:t>
            </a:r>
            <a:r>
              <a:rPr lang="en-US" dirty="0" err="1"/>
              <a:t>FrankMcGovern</a:t>
            </a:r>
            <a:endParaRPr lang="en-US" dirty="0"/>
          </a:p>
        </p:txBody>
      </p:sp>
      <p:pic>
        <p:nvPicPr>
          <p:cNvPr id="10" name="Picture 9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72C6164E-9F31-4982-A7A6-ED5F2D26C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4" y="6433914"/>
            <a:ext cx="397874" cy="3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9D935F-5087-4781-BC88-45A72CBE751C}"/>
              </a:ext>
            </a:extLst>
          </p:cNvPr>
          <p:cNvSpPr txBox="1"/>
          <p:nvPr/>
        </p:nvSpPr>
        <p:spPr>
          <a:xfrm>
            <a:off x="500618" y="6460126"/>
            <a:ext cx="16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FrankMcG.com</a:t>
            </a:r>
          </a:p>
        </p:txBody>
      </p:sp>
      <p:pic>
        <p:nvPicPr>
          <p:cNvPr id="12" name="Picture 11" descr="Twitter Logo | Symbol, History, PNG (3840*2160)">
            <a:extLst>
              <a:ext uri="{FF2B5EF4-FFF2-40B4-BE49-F238E27FC236}">
                <a16:creationId xmlns:a16="http://schemas.microsoft.com/office/drawing/2014/main" id="{939A3A77-E2C6-44AD-AA80-3FE281D6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48" y="6474313"/>
            <a:ext cx="616980" cy="34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C67002-593D-46EE-B540-46BE47B93D89}"/>
              </a:ext>
            </a:extLst>
          </p:cNvPr>
          <p:cNvSpPr txBox="1"/>
          <p:nvPr/>
        </p:nvSpPr>
        <p:spPr>
          <a:xfrm>
            <a:off x="2640389" y="6432280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@FrankMcG</a:t>
            </a:r>
          </a:p>
        </p:txBody>
      </p:sp>
    </p:spTree>
    <p:extLst>
      <p:ext uri="{BB962C8B-B14F-4D97-AF65-F5344CB8AC3E}">
        <p14:creationId xmlns:p14="http://schemas.microsoft.com/office/powerpoint/2010/main" val="2088146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FCD8-D7B3-49EA-B876-6F986E61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Compliance 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8FBD0-7350-4450-9E08-9A1B604E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2" descr="linkedin | QVCC">
            <a:extLst>
              <a:ext uri="{FF2B5EF4-FFF2-40B4-BE49-F238E27FC236}">
                <a16:creationId xmlns:a16="http://schemas.microsoft.com/office/drawing/2014/main" id="{2ECF138C-D7B0-442E-A15B-334324069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6" t="6111" r="25000" b="6111"/>
          <a:stretch/>
        </p:blipFill>
        <p:spPr bwMode="auto">
          <a:xfrm>
            <a:off x="4295307" y="6435785"/>
            <a:ext cx="397874" cy="3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49FC5D-1A38-4867-8705-F813B7D1F6A9}"/>
              </a:ext>
            </a:extLst>
          </p:cNvPr>
          <p:cNvSpPr txBox="1"/>
          <p:nvPr/>
        </p:nvSpPr>
        <p:spPr>
          <a:xfrm>
            <a:off x="4693181" y="6434307"/>
            <a:ext cx="32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LinkedIn.com/in/</a:t>
            </a:r>
            <a:r>
              <a:rPr lang="en-US" dirty="0" err="1"/>
              <a:t>FrankMcGovern</a:t>
            </a:r>
            <a:endParaRPr lang="en-US" dirty="0"/>
          </a:p>
        </p:txBody>
      </p:sp>
      <p:pic>
        <p:nvPicPr>
          <p:cNvPr id="7" name="Picture 6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83BD82CE-9E06-4FDF-98F4-64E082C0E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4" y="6433914"/>
            <a:ext cx="397874" cy="3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4E8137-4293-4210-BC2A-F0A2DF4E2EDB}"/>
              </a:ext>
            </a:extLst>
          </p:cNvPr>
          <p:cNvSpPr txBox="1"/>
          <p:nvPr/>
        </p:nvSpPr>
        <p:spPr>
          <a:xfrm>
            <a:off x="500618" y="6460126"/>
            <a:ext cx="16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FrankMcG.com</a:t>
            </a:r>
          </a:p>
        </p:txBody>
      </p:sp>
      <p:pic>
        <p:nvPicPr>
          <p:cNvPr id="9" name="Picture 8" descr="Twitter Logo | Symbol, History, PNG (3840*2160)">
            <a:extLst>
              <a:ext uri="{FF2B5EF4-FFF2-40B4-BE49-F238E27FC236}">
                <a16:creationId xmlns:a16="http://schemas.microsoft.com/office/drawing/2014/main" id="{B6FB2FC0-3E28-4FBC-8995-146F21E90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48" y="6474313"/>
            <a:ext cx="616980" cy="34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B40CFD-E1F3-4515-A0D5-733197E99D4A}"/>
              </a:ext>
            </a:extLst>
          </p:cNvPr>
          <p:cNvSpPr txBox="1"/>
          <p:nvPr/>
        </p:nvSpPr>
        <p:spPr>
          <a:xfrm>
            <a:off x="2640389" y="6432280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@FrankMcG</a:t>
            </a:r>
          </a:p>
        </p:txBody>
      </p:sp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7062C841-444A-4F73-85F4-E8F6F9CB19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5154" y="3987309"/>
            <a:ext cx="9361812" cy="22262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 descr="Table&#10;&#10;Description automatically generated with low confidence">
            <a:extLst>
              <a:ext uri="{FF2B5EF4-FFF2-40B4-BE49-F238E27FC236}">
                <a16:creationId xmlns:a16="http://schemas.microsoft.com/office/drawing/2014/main" id="{717E1F0E-1895-4BE5-BF1A-CBB44D1E24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416" y="1888564"/>
            <a:ext cx="9950264" cy="18004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9997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text, wall, person, person&#10;&#10;Description automatically generated">
            <a:extLst>
              <a:ext uri="{FF2B5EF4-FFF2-40B4-BE49-F238E27FC236}">
                <a16:creationId xmlns:a16="http://schemas.microsoft.com/office/drawing/2014/main" id="{7F23F6EF-2F6A-4FEA-B383-2363DC2B4B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724" t="5549" r="473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31733-B766-469A-BE26-E34EDFFF9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Writing Cybersecurity Policies: You Don't Have to be Michael Jordan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DF493-3D44-4B82-8EFF-28CB06AA5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Frank McGovern</a:t>
            </a:r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Picture 2" descr="linkedin | QVCC">
            <a:extLst>
              <a:ext uri="{FF2B5EF4-FFF2-40B4-BE49-F238E27FC236}">
                <a16:creationId xmlns:a16="http://schemas.microsoft.com/office/drawing/2014/main" id="{20BFD626-F132-4050-91C0-C486DAABC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6" t="6111" r="25000" b="6111"/>
          <a:stretch/>
        </p:blipFill>
        <p:spPr bwMode="auto">
          <a:xfrm>
            <a:off x="4295307" y="6435785"/>
            <a:ext cx="397874" cy="3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1A5163C-4DE8-4BB6-A6D4-FBA92214ADE0}"/>
              </a:ext>
            </a:extLst>
          </p:cNvPr>
          <p:cNvSpPr txBox="1"/>
          <p:nvPr/>
        </p:nvSpPr>
        <p:spPr>
          <a:xfrm>
            <a:off x="4693181" y="6434307"/>
            <a:ext cx="32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LinkedIn.com/in/</a:t>
            </a:r>
            <a:r>
              <a:rPr lang="en-US" dirty="0" err="1"/>
              <a:t>FrankMcGovern</a:t>
            </a:r>
            <a:endParaRPr lang="en-US" dirty="0"/>
          </a:p>
        </p:txBody>
      </p:sp>
      <p:pic>
        <p:nvPicPr>
          <p:cNvPr id="33" name="Picture 6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A334E06C-2EF3-4C07-BA15-8D6DFC45F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4" y="6433914"/>
            <a:ext cx="397874" cy="3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EC68053-3021-4A5E-98CC-BE5132310478}"/>
              </a:ext>
            </a:extLst>
          </p:cNvPr>
          <p:cNvSpPr txBox="1"/>
          <p:nvPr/>
        </p:nvSpPr>
        <p:spPr>
          <a:xfrm>
            <a:off x="500618" y="6460126"/>
            <a:ext cx="16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FrankMcG.com</a:t>
            </a:r>
          </a:p>
        </p:txBody>
      </p:sp>
      <p:pic>
        <p:nvPicPr>
          <p:cNvPr id="35" name="Picture 8" descr="Twitter Logo | Symbol, History, PNG (3840*2160)">
            <a:extLst>
              <a:ext uri="{FF2B5EF4-FFF2-40B4-BE49-F238E27FC236}">
                <a16:creationId xmlns:a16="http://schemas.microsoft.com/office/drawing/2014/main" id="{C4A57D28-79AC-4367-9562-3A5CDF243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48" y="6474313"/>
            <a:ext cx="616980" cy="34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24F0742-B766-438A-9381-363E1A7E836F}"/>
              </a:ext>
            </a:extLst>
          </p:cNvPr>
          <p:cNvSpPr txBox="1"/>
          <p:nvPr/>
        </p:nvSpPr>
        <p:spPr>
          <a:xfrm>
            <a:off x="2640389" y="6432280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@FrankMcG</a:t>
            </a:r>
          </a:p>
        </p:txBody>
      </p:sp>
    </p:spTree>
    <p:extLst>
      <p:ext uri="{BB962C8B-B14F-4D97-AF65-F5344CB8AC3E}">
        <p14:creationId xmlns:p14="http://schemas.microsoft.com/office/powerpoint/2010/main" val="17894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7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1" name="Rectangle 7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2" name="Straight Connector 7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AB34C-242A-4DBE-B66E-FBA6162D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>
                <a:solidFill>
                  <a:schemeClr val="tx1">
                    <a:lumMod val="85000"/>
                    <a:lumOff val="15000"/>
                  </a:schemeClr>
                </a:solidFill>
              </a:rPr>
              <a:t>Photos and Recording Allowed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7E981B7-B6BE-4A86-945A-E92FC1288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4373" y="640080"/>
            <a:ext cx="3602736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amera Icon - Free Icons">
            <a:extLst>
              <a:ext uri="{FF2B5EF4-FFF2-40B4-BE49-F238E27FC236}">
                <a16:creationId xmlns:a16="http://schemas.microsoft.com/office/drawing/2014/main" id="{DCD4ABB6-54EB-40A3-9957-12DDFCB28A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4891" y="640080"/>
            <a:ext cx="3602736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6B211-B100-4156-95F8-448BF2EE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234A7161-D865-4D24-8D30-217B1995C7C7}" type="slidenum">
              <a:rPr lang="en-US"/>
              <a:pPr defTabSz="457200"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8" name="Picture 2" descr="linkedin | QVCC">
            <a:extLst>
              <a:ext uri="{FF2B5EF4-FFF2-40B4-BE49-F238E27FC236}">
                <a16:creationId xmlns:a16="http://schemas.microsoft.com/office/drawing/2014/main" id="{76466E00-C6B9-4944-8092-E3F1E2B24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6" t="6111" r="25000" b="6111"/>
          <a:stretch/>
        </p:blipFill>
        <p:spPr bwMode="auto">
          <a:xfrm>
            <a:off x="4295307" y="6435785"/>
            <a:ext cx="397874" cy="3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549BE6-A5FE-48FD-9527-F42F50272ECA}"/>
              </a:ext>
            </a:extLst>
          </p:cNvPr>
          <p:cNvSpPr txBox="1"/>
          <p:nvPr/>
        </p:nvSpPr>
        <p:spPr>
          <a:xfrm>
            <a:off x="4693181" y="6434307"/>
            <a:ext cx="32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LinkedIn.com/in/</a:t>
            </a:r>
            <a:r>
              <a:rPr lang="en-US" dirty="0" err="1"/>
              <a:t>FrankMcGovern</a:t>
            </a:r>
            <a:endParaRPr lang="en-US" dirty="0"/>
          </a:p>
        </p:txBody>
      </p:sp>
      <p:pic>
        <p:nvPicPr>
          <p:cNvPr id="20" name="Picture 6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8EDE3FE4-CEEC-4E14-BA70-5E019FE4C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4" y="6433914"/>
            <a:ext cx="397874" cy="3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6F7922C-6171-452A-8736-FB24671EC51C}"/>
              </a:ext>
            </a:extLst>
          </p:cNvPr>
          <p:cNvSpPr txBox="1"/>
          <p:nvPr/>
        </p:nvSpPr>
        <p:spPr>
          <a:xfrm>
            <a:off x="500618" y="6460126"/>
            <a:ext cx="16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FrankMcG.com</a:t>
            </a:r>
          </a:p>
        </p:txBody>
      </p:sp>
      <p:pic>
        <p:nvPicPr>
          <p:cNvPr id="22" name="Picture 8" descr="Twitter Logo | Symbol, History, PNG (3840*2160)">
            <a:extLst>
              <a:ext uri="{FF2B5EF4-FFF2-40B4-BE49-F238E27FC236}">
                <a16:creationId xmlns:a16="http://schemas.microsoft.com/office/drawing/2014/main" id="{B135B407-8898-41BF-B25A-5626BECA8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48" y="6474313"/>
            <a:ext cx="616980" cy="34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0561B1-0B46-48A3-AAFE-5DD526859F6C}"/>
              </a:ext>
            </a:extLst>
          </p:cNvPr>
          <p:cNvSpPr txBox="1"/>
          <p:nvPr/>
        </p:nvSpPr>
        <p:spPr>
          <a:xfrm>
            <a:off x="2640389" y="6432280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@FrankMcG</a:t>
            </a:r>
          </a:p>
        </p:txBody>
      </p:sp>
    </p:spTree>
    <p:extLst>
      <p:ext uri="{BB962C8B-B14F-4D97-AF65-F5344CB8AC3E}">
        <p14:creationId xmlns:p14="http://schemas.microsoft.com/office/powerpoint/2010/main" val="132280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CD32-47EE-4A37-BAD1-96383B49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B2852-77A5-4367-A15E-475C76EC8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5"/>
            <a:ext cx="727165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Frank McGovern – Chicago, IL</a:t>
            </a:r>
          </a:p>
          <a:p>
            <a:pPr marL="201168" lvl="1" indent="0">
              <a:buNone/>
            </a:pPr>
            <a:r>
              <a:rPr lang="en-US" sz="2600" dirty="0"/>
              <a:t>	CISSP, CISM, CSM</a:t>
            </a:r>
          </a:p>
          <a:p>
            <a:endParaRPr lang="en-US" dirty="0"/>
          </a:p>
          <a:p>
            <a:r>
              <a:rPr lang="en-US" sz="2600" dirty="0"/>
              <a:t>Former USMC 0231</a:t>
            </a:r>
          </a:p>
          <a:p>
            <a:r>
              <a:rPr lang="en-US" sz="2600" dirty="0"/>
              <a:t>Walsh Construction: 2010 to 2020</a:t>
            </a:r>
          </a:p>
          <a:p>
            <a:pPr lvl="1"/>
            <a:r>
              <a:rPr lang="en-US" sz="2600" dirty="0"/>
              <a:t>Help Desk -&gt; Infrastructure Engineer -&gt; Network Security Engineer -&gt; Information Security Engineer -&gt; Sr. Information Security Engineer</a:t>
            </a:r>
          </a:p>
          <a:p>
            <a:r>
              <a:rPr lang="en-US" sz="2600" dirty="0"/>
              <a:t>StoneX: 2020 to Present</a:t>
            </a:r>
          </a:p>
          <a:p>
            <a:pPr lvl="1"/>
            <a:r>
              <a:rPr lang="en-US" sz="2600" dirty="0"/>
              <a:t>Cybersecurity Architect</a:t>
            </a:r>
          </a:p>
          <a:p>
            <a:pPr marL="201168" lvl="1" indent="0">
              <a:buNone/>
            </a:pPr>
            <a:endParaRPr lang="en-US" sz="2200" dirty="0"/>
          </a:p>
          <a:p>
            <a:pPr marL="112713" lvl="1" indent="0">
              <a:buNone/>
            </a:pPr>
            <a:r>
              <a:rPr lang="en-US" sz="3000" dirty="0"/>
              <a:t>Blue Team Con Founder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2D1653-A530-4973-881E-2706A365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2" descr="linkedin | QVCC">
            <a:extLst>
              <a:ext uri="{FF2B5EF4-FFF2-40B4-BE49-F238E27FC236}">
                <a16:creationId xmlns:a16="http://schemas.microsoft.com/office/drawing/2014/main" id="{439C7130-D338-446C-8D81-8FE3C42D1A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6" t="6111" r="25000" b="6111"/>
          <a:stretch/>
        </p:blipFill>
        <p:spPr bwMode="auto">
          <a:xfrm>
            <a:off x="4295307" y="6435785"/>
            <a:ext cx="397874" cy="3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937158-B634-43F2-8393-7B9860920A79}"/>
              </a:ext>
            </a:extLst>
          </p:cNvPr>
          <p:cNvSpPr txBox="1"/>
          <p:nvPr/>
        </p:nvSpPr>
        <p:spPr>
          <a:xfrm>
            <a:off x="4693181" y="6434307"/>
            <a:ext cx="32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LinkedIn.com/in/</a:t>
            </a:r>
            <a:r>
              <a:rPr lang="en-US" dirty="0" err="1"/>
              <a:t>FrankMcGovern</a:t>
            </a:r>
            <a:endParaRPr lang="en-US" dirty="0"/>
          </a:p>
        </p:txBody>
      </p:sp>
      <p:pic>
        <p:nvPicPr>
          <p:cNvPr id="6" name="Picture 6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5D8FA68C-DD14-4C4D-8E73-06D70C9A5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4" y="6433914"/>
            <a:ext cx="397874" cy="3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17F988-487A-458B-927F-97300CF3C18F}"/>
              </a:ext>
            </a:extLst>
          </p:cNvPr>
          <p:cNvSpPr txBox="1"/>
          <p:nvPr/>
        </p:nvSpPr>
        <p:spPr>
          <a:xfrm>
            <a:off x="500618" y="6460126"/>
            <a:ext cx="16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FrankMcG.com</a:t>
            </a:r>
          </a:p>
        </p:txBody>
      </p:sp>
      <p:pic>
        <p:nvPicPr>
          <p:cNvPr id="8" name="Picture 8" descr="Twitter Logo | Symbol, History, PNG (3840*2160)">
            <a:extLst>
              <a:ext uri="{FF2B5EF4-FFF2-40B4-BE49-F238E27FC236}">
                <a16:creationId xmlns:a16="http://schemas.microsoft.com/office/drawing/2014/main" id="{18A6F1D4-BE8C-46C6-A1CF-BDA242F29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48" y="6474313"/>
            <a:ext cx="616980" cy="34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6E17AF-3AB0-49D5-BC45-E2D100E5D730}"/>
              </a:ext>
            </a:extLst>
          </p:cNvPr>
          <p:cNvSpPr txBox="1"/>
          <p:nvPr/>
        </p:nvSpPr>
        <p:spPr>
          <a:xfrm>
            <a:off x="2640389" y="6432280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@FrankMcG</a:t>
            </a:r>
          </a:p>
        </p:txBody>
      </p:sp>
      <p:pic>
        <p:nvPicPr>
          <p:cNvPr id="12" name="Picture 11" descr="A person in a uniform&#10;&#10;Description automatically generated with low confidence">
            <a:extLst>
              <a:ext uri="{FF2B5EF4-FFF2-40B4-BE49-F238E27FC236}">
                <a16:creationId xmlns:a16="http://schemas.microsoft.com/office/drawing/2014/main" id="{0F542325-FF57-4028-833B-FE9F6291FA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137" y="1983786"/>
            <a:ext cx="3144883" cy="419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8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C7E2-8FF6-4FF2-A644-DF47752C3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345719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D2A2-BACF-43BE-9720-B357989B0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sz="4000" dirty="0"/>
              <a:t>Documentation.</a:t>
            </a:r>
          </a:p>
          <a:p>
            <a:endParaRPr lang="en-US" sz="4000" dirty="0"/>
          </a:p>
          <a:p>
            <a:r>
              <a:rPr lang="en-US" sz="4000" dirty="0"/>
              <a:t>Documentation.</a:t>
            </a:r>
          </a:p>
          <a:p>
            <a:endParaRPr lang="en-US" sz="4000" dirty="0"/>
          </a:p>
          <a:p>
            <a:r>
              <a:rPr lang="en-US" sz="4000" dirty="0"/>
              <a:t>Documentation.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86B61-534A-4DDA-8128-475799F5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4A7161-D865-4D24-8D30-217B1995C7C7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 descr="Glasses on top of a book">
            <a:extLst>
              <a:ext uri="{FF2B5EF4-FFF2-40B4-BE49-F238E27FC236}">
                <a16:creationId xmlns:a16="http://schemas.microsoft.com/office/drawing/2014/main" id="{3101FBF8-D47F-4901-BDF1-E298F2BC86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93" r="40225"/>
          <a:stretch/>
        </p:blipFill>
        <p:spPr>
          <a:xfrm>
            <a:off x="20" y="-12127"/>
            <a:ext cx="4304852" cy="6354346"/>
          </a:xfrm>
          <a:prstGeom prst="rect">
            <a:avLst/>
          </a:prstGeom>
        </p:spPr>
      </p:pic>
      <p:pic>
        <p:nvPicPr>
          <p:cNvPr id="9" name="Picture 2" descr="linkedin | QVCC">
            <a:extLst>
              <a:ext uri="{FF2B5EF4-FFF2-40B4-BE49-F238E27FC236}">
                <a16:creationId xmlns:a16="http://schemas.microsoft.com/office/drawing/2014/main" id="{9E53A162-FA7F-4A2B-89D6-EFF95FB14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6" t="6111" r="25000" b="6111"/>
          <a:stretch/>
        </p:blipFill>
        <p:spPr bwMode="auto">
          <a:xfrm>
            <a:off x="4295307" y="6435785"/>
            <a:ext cx="397874" cy="3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4BF51C-657F-432F-AA17-D296995017F0}"/>
              </a:ext>
            </a:extLst>
          </p:cNvPr>
          <p:cNvSpPr txBox="1"/>
          <p:nvPr/>
        </p:nvSpPr>
        <p:spPr>
          <a:xfrm>
            <a:off x="4693181" y="6434307"/>
            <a:ext cx="32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LinkedIn.com/in/</a:t>
            </a:r>
            <a:r>
              <a:rPr lang="en-US" dirty="0" err="1"/>
              <a:t>FrankMcGovern</a:t>
            </a:r>
            <a:endParaRPr lang="en-US" dirty="0"/>
          </a:p>
        </p:txBody>
      </p:sp>
      <p:pic>
        <p:nvPicPr>
          <p:cNvPr id="13" name="Picture 6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8E5DC4EF-EBE8-44FC-9EF4-9467B2F69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4" y="6433914"/>
            <a:ext cx="397874" cy="3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0296A1-82B3-4B69-8392-8094F8160E96}"/>
              </a:ext>
            </a:extLst>
          </p:cNvPr>
          <p:cNvSpPr txBox="1"/>
          <p:nvPr/>
        </p:nvSpPr>
        <p:spPr>
          <a:xfrm>
            <a:off x="500618" y="6460126"/>
            <a:ext cx="16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FrankMcG.com</a:t>
            </a:r>
          </a:p>
        </p:txBody>
      </p:sp>
      <p:pic>
        <p:nvPicPr>
          <p:cNvPr id="16" name="Picture 8" descr="Twitter Logo | Symbol, History, PNG (3840*2160)">
            <a:extLst>
              <a:ext uri="{FF2B5EF4-FFF2-40B4-BE49-F238E27FC236}">
                <a16:creationId xmlns:a16="http://schemas.microsoft.com/office/drawing/2014/main" id="{585D8D73-149C-4339-873E-F603BA7B4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48" y="6474313"/>
            <a:ext cx="616980" cy="34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19E1FB1-1DBF-4DC1-8922-5777C1E81C2F}"/>
              </a:ext>
            </a:extLst>
          </p:cNvPr>
          <p:cNvSpPr txBox="1"/>
          <p:nvPr/>
        </p:nvSpPr>
        <p:spPr>
          <a:xfrm>
            <a:off x="2640389" y="6432280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@FrankMcG</a:t>
            </a:r>
          </a:p>
        </p:txBody>
      </p:sp>
    </p:spTree>
    <p:extLst>
      <p:ext uri="{BB962C8B-B14F-4D97-AF65-F5344CB8AC3E}">
        <p14:creationId xmlns:p14="http://schemas.microsoft.com/office/powerpoint/2010/main" val="413246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C736-A37D-4B9F-BEA3-577CB23E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pic>
        <p:nvPicPr>
          <p:cNvPr id="4" name="Picture 2" descr="linkedin | QVCC">
            <a:extLst>
              <a:ext uri="{FF2B5EF4-FFF2-40B4-BE49-F238E27FC236}">
                <a16:creationId xmlns:a16="http://schemas.microsoft.com/office/drawing/2014/main" id="{07E99747-8291-45CB-B9EF-1317660FE2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6" t="6111" r="25000" b="6111"/>
          <a:stretch/>
        </p:blipFill>
        <p:spPr bwMode="auto">
          <a:xfrm>
            <a:off x="4295307" y="6435785"/>
            <a:ext cx="397874" cy="3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A7B69-D403-4C73-9719-88FE0905A1BB}"/>
              </a:ext>
            </a:extLst>
          </p:cNvPr>
          <p:cNvSpPr txBox="1"/>
          <p:nvPr/>
        </p:nvSpPr>
        <p:spPr>
          <a:xfrm>
            <a:off x="4693181" y="6434307"/>
            <a:ext cx="32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LinkedIn.com/in/</a:t>
            </a:r>
            <a:r>
              <a:rPr lang="en-US" dirty="0" err="1"/>
              <a:t>FrankMcGovern</a:t>
            </a:r>
            <a:endParaRPr lang="en-US" dirty="0"/>
          </a:p>
        </p:txBody>
      </p:sp>
      <p:pic>
        <p:nvPicPr>
          <p:cNvPr id="6" name="Picture 6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6302FD5D-292B-4BF3-BB13-9C4ED23D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4" y="6433914"/>
            <a:ext cx="397874" cy="3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7CC4BA-5AB0-471C-94B2-811A79C17B27}"/>
              </a:ext>
            </a:extLst>
          </p:cNvPr>
          <p:cNvSpPr txBox="1"/>
          <p:nvPr/>
        </p:nvSpPr>
        <p:spPr>
          <a:xfrm>
            <a:off x="500618" y="6460126"/>
            <a:ext cx="16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FrankMcG.com</a:t>
            </a:r>
          </a:p>
        </p:txBody>
      </p:sp>
      <p:pic>
        <p:nvPicPr>
          <p:cNvPr id="8" name="Picture 8" descr="Twitter Logo | Symbol, History, PNG (3840*2160)">
            <a:extLst>
              <a:ext uri="{FF2B5EF4-FFF2-40B4-BE49-F238E27FC236}">
                <a16:creationId xmlns:a16="http://schemas.microsoft.com/office/drawing/2014/main" id="{3DB15B7A-7F3A-49F0-864B-235D60A00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48" y="6474313"/>
            <a:ext cx="616980" cy="34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0BE0B0-89B6-476D-820E-C73CDF3E4E39}"/>
              </a:ext>
            </a:extLst>
          </p:cNvPr>
          <p:cNvSpPr txBox="1"/>
          <p:nvPr/>
        </p:nvSpPr>
        <p:spPr>
          <a:xfrm>
            <a:off x="2640389" y="6432280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@FrankMcG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ADB250A-45C0-41F7-A302-2D8F639A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5</a:t>
            </a:fld>
            <a:endParaRPr lang="en-US"/>
          </a:p>
        </p:txBody>
      </p:sp>
      <p:pic>
        <p:nvPicPr>
          <p:cNvPr id="18" name="Content Placeholder 17" descr="Text&#10;&#10;Description automatically generated">
            <a:extLst>
              <a:ext uri="{FF2B5EF4-FFF2-40B4-BE49-F238E27FC236}">
                <a16:creationId xmlns:a16="http://schemas.microsoft.com/office/drawing/2014/main" id="{65E06B52-386D-4550-97E8-A97A30307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033877" y="1939943"/>
            <a:ext cx="8124245" cy="4083170"/>
          </a:xfrm>
        </p:spPr>
      </p:pic>
    </p:spTree>
    <p:extLst>
      <p:ext uri="{BB962C8B-B14F-4D97-AF65-F5344CB8AC3E}">
        <p14:creationId xmlns:p14="http://schemas.microsoft.com/office/powerpoint/2010/main" val="14689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7A2D-AEB2-44E5-AE30-C10B484C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Paralysis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FCFE2-5E78-4217-8F85-E182C355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The Science of Analysis Paralysis &amp;amp; Why It Kills Productivity">
            <a:extLst>
              <a:ext uri="{FF2B5EF4-FFF2-40B4-BE49-F238E27FC236}">
                <a16:creationId xmlns:a16="http://schemas.microsoft.com/office/drawing/2014/main" id="{566DCF60-ED53-41AA-8DB7-91D213FEA4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510" y="1846263"/>
            <a:ext cx="5655715" cy="427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inkedin | QVCC">
            <a:extLst>
              <a:ext uri="{FF2B5EF4-FFF2-40B4-BE49-F238E27FC236}">
                <a16:creationId xmlns:a16="http://schemas.microsoft.com/office/drawing/2014/main" id="{061A09DA-5E70-4ABF-A85A-C8B839C0F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6" t="6111" r="25000" b="6111"/>
          <a:stretch/>
        </p:blipFill>
        <p:spPr bwMode="auto">
          <a:xfrm>
            <a:off x="4295307" y="6435785"/>
            <a:ext cx="397874" cy="3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1F1B23-71F9-4021-918B-186731CA3EA6}"/>
              </a:ext>
            </a:extLst>
          </p:cNvPr>
          <p:cNvSpPr txBox="1"/>
          <p:nvPr/>
        </p:nvSpPr>
        <p:spPr>
          <a:xfrm>
            <a:off x="4693181" y="6434307"/>
            <a:ext cx="32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LinkedIn.com/in/</a:t>
            </a:r>
            <a:r>
              <a:rPr lang="en-US" dirty="0" err="1"/>
              <a:t>FrankMcGovern</a:t>
            </a:r>
            <a:endParaRPr lang="en-US" dirty="0"/>
          </a:p>
        </p:txBody>
      </p:sp>
      <p:pic>
        <p:nvPicPr>
          <p:cNvPr id="8" name="Picture 6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EE61524A-771F-46D4-A7D5-89935A78D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4" y="6433914"/>
            <a:ext cx="397874" cy="3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D960D3-804F-4AED-AE5B-10A8F7BE84AF}"/>
              </a:ext>
            </a:extLst>
          </p:cNvPr>
          <p:cNvSpPr txBox="1"/>
          <p:nvPr/>
        </p:nvSpPr>
        <p:spPr>
          <a:xfrm>
            <a:off x="500618" y="6460126"/>
            <a:ext cx="16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FrankMcG.com</a:t>
            </a:r>
          </a:p>
        </p:txBody>
      </p:sp>
      <p:pic>
        <p:nvPicPr>
          <p:cNvPr id="10" name="Picture 8" descr="Twitter Logo | Symbol, History, PNG (3840*2160)">
            <a:extLst>
              <a:ext uri="{FF2B5EF4-FFF2-40B4-BE49-F238E27FC236}">
                <a16:creationId xmlns:a16="http://schemas.microsoft.com/office/drawing/2014/main" id="{972575ED-86E5-47A6-AEDF-B527C7C3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48" y="6474313"/>
            <a:ext cx="616980" cy="34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01FB2E-7106-411E-B9FB-7BACE9BE6F26}"/>
              </a:ext>
            </a:extLst>
          </p:cNvPr>
          <p:cNvSpPr txBox="1"/>
          <p:nvPr/>
        </p:nvSpPr>
        <p:spPr>
          <a:xfrm>
            <a:off x="2640389" y="6432280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@FrankMcG</a:t>
            </a:r>
          </a:p>
        </p:txBody>
      </p:sp>
    </p:spTree>
    <p:extLst>
      <p:ext uri="{BB962C8B-B14F-4D97-AF65-F5344CB8AC3E}">
        <p14:creationId xmlns:p14="http://schemas.microsoft.com/office/powerpoint/2010/main" val="301000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inkedin | QVCC">
            <a:extLst>
              <a:ext uri="{FF2B5EF4-FFF2-40B4-BE49-F238E27FC236}">
                <a16:creationId xmlns:a16="http://schemas.microsoft.com/office/drawing/2014/main" id="{476AB7AA-B564-4C0B-B164-4D2DFAAB89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6" t="6111" r="25000" b="6111"/>
          <a:stretch/>
        </p:blipFill>
        <p:spPr bwMode="auto">
          <a:xfrm>
            <a:off x="4295307" y="6435785"/>
            <a:ext cx="397874" cy="3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FBBD8-5FCF-413C-9830-13CE8DB5C19B}"/>
              </a:ext>
            </a:extLst>
          </p:cNvPr>
          <p:cNvSpPr txBox="1"/>
          <p:nvPr/>
        </p:nvSpPr>
        <p:spPr>
          <a:xfrm>
            <a:off x="4693181" y="6434307"/>
            <a:ext cx="32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LinkedIn.com/in/</a:t>
            </a:r>
            <a:r>
              <a:rPr lang="en-US" dirty="0" err="1"/>
              <a:t>FrankMcGovern</a:t>
            </a:r>
            <a:endParaRPr lang="en-US" dirty="0"/>
          </a:p>
        </p:txBody>
      </p:sp>
      <p:pic>
        <p:nvPicPr>
          <p:cNvPr id="6" name="Picture 6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8626FEF-353F-4C12-8B0E-8A509A93A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4" y="6433914"/>
            <a:ext cx="397874" cy="3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C31FB5-F5D3-4165-8D51-87328C7EE00E}"/>
              </a:ext>
            </a:extLst>
          </p:cNvPr>
          <p:cNvSpPr txBox="1"/>
          <p:nvPr/>
        </p:nvSpPr>
        <p:spPr>
          <a:xfrm>
            <a:off x="500618" y="6460126"/>
            <a:ext cx="16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FrankMcG.com</a:t>
            </a:r>
          </a:p>
        </p:txBody>
      </p:sp>
      <p:pic>
        <p:nvPicPr>
          <p:cNvPr id="8" name="Picture 8" descr="Twitter Logo | Symbol, History, PNG (3840*2160)">
            <a:extLst>
              <a:ext uri="{FF2B5EF4-FFF2-40B4-BE49-F238E27FC236}">
                <a16:creationId xmlns:a16="http://schemas.microsoft.com/office/drawing/2014/main" id="{FCCB9482-A3E9-4AFF-B6FF-52A014F35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48" y="6474313"/>
            <a:ext cx="616980" cy="34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7CA3BD-4F97-4029-99DA-25E6A7262411}"/>
              </a:ext>
            </a:extLst>
          </p:cNvPr>
          <p:cNvSpPr txBox="1"/>
          <p:nvPr/>
        </p:nvSpPr>
        <p:spPr>
          <a:xfrm>
            <a:off x="2640389" y="6432280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@FrankMcG</a:t>
            </a:r>
          </a:p>
        </p:txBody>
      </p:sp>
      <p:pic>
        <p:nvPicPr>
          <p:cNvPr id="13" name="Picture 12" descr="Timeline&#10;&#10;Description automatically generated">
            <a:extLst>
              <a:ext uri="{FF2B5EF4-FFF2-40B4-BE49-F238E27FC236}">
                <a16:creationId xmlns:a16="http://schemas.microsoft.com/office/drawing/2014/main" id="{8A745DBB-D86A-4E92-A7A0-D87F8E8FA1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874" y="182354"/>
            <a:ext cx="11446525" cy="6108667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227E45D-A7FF-4965-9E1F-AD8EB361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0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975C-8CF1-441B-91D7-8BC5D8F4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pic>
        <p:nvPicPr>
          <p:cNvPr id="4" name="Picture 2" descr="linkedin | QVCC">
            <a:extLst>
              <a:ext uri="{FF2B5EF4-FFF2-40B4-BE49-F238E27FC236}">
                <a16:creationId xmlns:a16="http://schemas.microsoft.com/office/drawing/2014/main" id="{BD1855A3-5D22-4AC5-91D5-74F10B038C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6" t="6111" r="25000" b="6111"/>
          <a:stretch/>
        </p:blipFill>
        <p:spPr bwMode="auto">
          <a:xfrm>
            <a:off x="4295307" y="6435785"/>
            <a:ext cx="397874" cy="3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8261C-7CF4-4F18-8545-8F659F0A4707}"/>
              </a:ext>
            </a:extLst>
          </p:cNvPr>
          <p:cNvSpPr txBox="1"/>
          <p:nvPr/>
        </p:nvSpPr>
        <p:spPr>
          <a:xfrm>
            <a:off x="4693181" y="6434307"/>
            <a:ext cx="32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LinkedIn.com/in/</a:t>
            </a:r>
            <a:r>
              <a:rPr lang="en-US" dirty="0" err="1"/>
              <a:t>FrankMcGovern</a:t>
            </a:r>
            <a:endParaRPr lang="en-US" dirty="0"/>
          </a:p>
        </p:txBody>
      </p:sp>
      <p:pic>
        <p:nvPicPr>
          <p:cNvPr id="6" name="Picture 6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DDF751B-2B8A-4BD0-8FD4-A135955C2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4" y="6433914"/>
            <a:ext cx="397874" cy="3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3ACBDB-8F5A-4457-9ED2-297988F4787E}"/>
              </a:ext>
            </a:extLst>
          </p:cNvPr>
          <p:cNvSpPr txBox="1"/>
          <p:nvPr/>
        </p:nvSpPr>
        <p:spPr>
          <a:xfrm>
            <a:off x="500618" y="6460126"/>
            <a:ext cx="16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FrankMcG.com</a:t>
            </a:r>
          </a:p>
        </p:txBody>
      </p:sp>
      <p:pic>
        <p:nvPicPr>
          <p:cNvPr id="8" name="Picture 8" descr="Twitter Logo | Symbol, History, PNG (3840*2160)">
            <a:extLst>
              <a:ext uri="{FF2B5EF4-FFF2-40B4-BE49-F238E27FC236}">
                <a16:creationId xmlns:a16="http://schemas.microsoft.com/office/drawing/2014/main" id="{F6BA2930-2DFC-4F06-9B1E-77F196FCC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48" y="6474313"/>
            <a:ext cx="616980" cy="34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311D9B-381E-49D1-898F-6D93F9D11BF7}"/>
              </a:ext>
            </a:extLst>
          </p:cNvPr>
          <p:cNvSpPr txBox="1"/>
          <p:nvPr/>
        </p:nvSpPr>
        <p:spPr>
          <a:xfrm>
            <a:off x="2640389" y="6432280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@FrankMcG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9A1AE95-3B44-47A2-9D03-DB166CE8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8</a:t>
            </a:fld>
            <a:endParaRPr lang="en-US"/>
          </a:p>
        </p:txBody>
      </p:sp>
      <p:pic>
        <p:nvPicPr>
          <p:cNvPr id="16" name="Content Placeholder 15" descr="Diagram&#10;&#10;Description automatically generated">
            <a:extLst>
              <a:ext uri="{FF2B5EF4-FFF2-40B4-BE49-F238E27FC236}">
                <a16:creationId xmlns:a16="http://schemas.microsoft.com/office/drawing/2014/main" id="{A7AFC1B9-2A40-4A2C-914D-0DFF11703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513028" y="2415208"/>
            <a:ext cx="11165944" cy="313162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037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businesscard, screenshot&#10;&#10;Description automatically generated">
            <a:extLst>
              <a:ext uri="{FF2B5EF4-FFF2-40B4-BE49-F238E27FC236}">
                <a16:creationId xmlns:a16="http://schemas.microsoft.com/office/drawing/2014/main" id="{0831622B-E04A-489E-9757-F18A351E9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3765" y="321900"/>
            <a:ext cx="10564470" cy="575257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729F0-A637-416A-B079-3F0013AD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A7161-D865-4D24-8D30-217B1995C7C7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2" descr="linkedin | QVCC">
            <a:extLst>
              <a:ext uri="{FF2B5EF4-FFF2-40B4-BE49-F238E27FC236}">
                <a16:creationId xmlns:a16="http://schemas.microsoft.com/office/drawing/2014/main" id="{C50E75FF-A348-43ED-931F-5FF0923F7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6" t="6111" r="25000" b="6111"/>
          <a:stretch/>
        </p:blipFill>
        <p:spPr bwMode="auto">
          <a:xfrm>
            <a:off x="4295307" y="6435785"/>
            <a:ext cx="397874" cy="39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DB7D22-98D1-4566-A072-1815396C888F}"/>
              </a:ext>
            </a:extLst>
          </p:cNvPr>
          <p:cNvSpPr txBox="1"/>
          <p:nvPr/>
        </p:nvSpPr>
        <p:spPr>
          <a:xfrm>
            <a:off x="4693181" y="6434307"/>
            <a:ext cx="328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LinkedIn.com/in/</a:t>
            </a:r>
            <a:r>
              <a:rPr lang="en-US" dirty="0" err="1"/>
              <a:t>FrankMcGovern</a:t>
            </a:r>
            <a:endParaRPr lang="en-US" dirty="0"/>
          </a:p>
        </p:txBody>
      </p:sp>
      <p:pic>
        <p:nvPicPr>
          <p:cNvPr id="9" name="Picture 6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2E4B6A91-56DA-4C60-8E05-7C4A9716F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4" y="6433914"/>
            <a:ext cx="397874" cy="39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7AD1C1-920E-46CE-B280-08DE6B4D36EE}"/>
              </a:ext>
            </a:extLst>
          </p:cNvPr>
          <p:cNvSpPr txBox="1"/>
          <p:nvPr/>
        </p:nvSpPr>
        <p:spPr>
          <a:xfrm>
            <a:off x="500618" y="6460126"/>
            <a:ext cx="160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FrankMcG.com</a:t>
            </a:r>
          </a:p>
        </p:txBody>
      </p:sp>
      <p:pic>
        <p:nvPicPr>
          <p:cNvPr id="11" name="Picture 8" descr="Twitter Logo | Symbol, History, PNG (3840*2160)">
            <a:extLst>
              <a:ext uri="{FF2B5EF4-FFF2-40B4-BE49-F238E27FC236}">
                <a16:creationId xmlns:a16="http://schemas.microsoft.com/office/drawing/2014/main" id="{D0705456-5010-4F69-868E-543E172AA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348" y="6474313"/>
            <a:ext cx="616980" cy="34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45EAB0-5432-473A-A525-E1015F11C760}"/>
              </a:ext>
            </a:extLst>
          </p:cNvPr>
          <p:cNvSpPr txBox="1"/>
          <p:nvPr/>
        </p:nvSpPr>
        <p:spPr>
          <a:xfrm>
            <a:off x="2640389" y="6432280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@FrankMcG</a:t>
            </a:r>
          </a:p>
        </p:txBody>
      </p:sp>
    </p:spTree>
    <p:extLst>
      <p:ext uri="{BB962C8B-B14F-4D97-AF65-F5344CB8AC3E}">
        <p14:creationId xmlns:p14="http://schemas.microsoft.com/office/powerpoint/2010/main" val="282219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2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3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</TotalTime>
  <Words>1242</Words>
  <Application>Microsoft Office PowerPoint</Application>
  <PresentationFormat>Widescreen</PresentationFormat>
  <Paragraphs>216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Wingdings</vt:lpstr>
      <vt:lpstr>Office Theme</vt:lpstr>
      <vt:lpstr>Retrospect</vt:lpstr>
      <vt:lpstr>1_Retrospect</vt:lpstr>
      <vt:lpstr>2_Retrospect</vt:lpstr>
      <vt:lpstr>3_Retrospect</vt:lpstr>
      <vt:lpstr>Writing Cybersecurity Policies: You Don't Have to be Michael Jordan</vt:lpstr>
      <vt:lpstr>Photos and Recording Allowed</vt:lpstr>
      <vt:lpstr>whoami</vt:lpstr>
      <vt:lpstr>Why?</vt:lpstr>
      <vt:lpstr>Terminology</vt:lpstr>
      <vt:lpstr>Analysis Paralysis</vt:lpstr>
      <vt:lpstr>PowerPoint Presentation</vt:lpstr>
      <vt:lpstr>The Basics</vt:lpstr>
      <vt:lpstr>PowerPoint Presentation</vt:lpstr>
      <vt:lpstr>PowerPoint Presentation</vt:lpstr>
      <vt:lpstr>Example – Auto Detailing</vt:lpstr>
      <vt:lpstr>Example - IAM</vt:lpstr>
      <vt:lpstr>Policy Timeline</vt:lpstr>
      <vt:lpstr>Recommended Policy Building Process</vt:lpstr>
      <vt:lpstr>Guided Example – Control Objective</vt:lpstr>
      <vt:lpstr>Guided Example – Policies </vt:lpstr>
      <vt:lpstr>PowerPoint Presentation</vt:lpstr>
      <vt:lpstr>Compliance Tracking</vt:lpstr>
      <vt:lpstr>Writing Cybersecurity Policies: You Don't Have to be Michael Jordan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Cybersecurity Policies: You Don't Have to be Michael Jordan</dc:title>
  <dc:creator>Frank McG</dc:creator>
  <cp:lastModifiedBy>Frank McG</cp:lastModifiedBy>
  <cp:revision>1</cp:revision>
  <dcterms:created xsi:type="dcterms:W3CDTF">2021-08-22T05:22:03Z</dcterms:created>
  <dcterms:modified xsi:type="dcterms:W3CDTF">2021-08-23T22:47:10Z</dcterms:modified>
</cp:coreProperties>
</file>