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C4E0"/>
    <a:srgbClr val="D24626"/>
    <a:srgbClr val="A4C35F"/>
    <a:srgbClr val="D247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93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693BB3-CA8B-2DE3-53FF-1EA25F3BC723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5193243" y="1455055"/>
            <a:ext cx="0" cy="1087374"/>
          </a:xfrm>
          <a:prstGeom prst="line">
            <a:avLst/>
          </a:prstGeom>
          <a:ln w="15875">
            <a:solidFill>
              <a:srgbClr val="00B0F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4" name="Straight Connector 5193" hidden="1"/>
          <p:cNvCxnSpPr/>
          <p:nvPr>
            <p:custDataLst>
              <p:tags r:id="rId3"/>
            </p:custDataLst>
          </p:nvPr>
        </p:nvCxnSpPr>
        <p:spPr>
          <a:xfrm>
            <a:off x="7751356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2" name="Straight Connector 5191" hidden="1"/>
          <p:cNvCxnSpPr/>
          <p:nvPr>
            <p:custDataLst>
              <p:tags r:id="rId4"/>
            </p:custDataLst>
          </p:nvPr>
        </p:nvCxnSpPr>
        <p:spPr>
          <a:xfrm>
            <a:off x="7102508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0" name="Straight Connector 5189"/>
          <p:cNvCxnSpPr>
            <a:cxnSpLocks/>
            <a:stCxn id="5179" idx="3"/>
          </p:cNvCxnSpPr>
          <p:nvPr>
            <p:custDataLst>
              <p:tags r:id="rId5"/>
            </p:custDataLst>
          </p:nvPr>
        </p:nvCxnSpPr>
        <p:spPr>
          <a:xfrm>
            <a:off x="1210188" y="5262126"/>
            <a:ext cx="6250460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6" name="Pentagon 5175"/>
          <p:cNvSpPr/>
          <p:nvPr>
            <p:custDataLst>
              <p:tags r:id="rId6"/>
            </p:custDataLst>
          </p:nvPr>
        </p:nvSpPr>
        <p:spPr>
          <a:xfrm>
            <a:off x="7460648" y="5160526"/>
            <a:ext cx="904456" cy="2032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73" name="Straight Connector 5172" hidden="1"/>
          <p:cNvCxnSpPr/>
          <p:nvPr>
            <p:custDataLst>
              <p:tags r:id="rId7"/>
            </p:custDataLst>
          </p:nvPr>
        </p:nvCxnSpPr>
        <p:spPr>
          <a:xfrm>
            <a:off x="7102508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1" name="Straight Connector 5170" hidden="1"/>
          <p:cNvCxnSpPr/>
          <p:nvPr>
            <p:custDataLst>
              <p:tags r:id="rId8"/>
            </p:custDataLst>
          </p:nvPr>
        </p:nvCxnSpPr>
        <p:spPr>
          <a:xfrm>
            <a:off x="6620507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9" name="Straight Connector 5168"/>
          <p:cNvCxnSpPr>
            <a:cxnSpLocks/>
            <a:endCxn id="14" idx="1"/>
          </p:cNvCxnSpPr>
          <p:nvPr>
            <p:custDataLst>
              <p:tags r:id="rId9"/>
            </p:custDataLst>
          </p:nvPr>
        </p:nvCxnSpPr>
        <p:spPr>
          <a:xfrm>
            <a:off x="1207464" y="4970026"/>
            <a:ext cx="4989903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2" name="Straight Connector 5151" hidden="1"/>
          <p:cNvCxnSpPr/>
          <p:nvPr>
            <p:custDataLst>
              <p:tags r:id="rId10"/>
            </p:custDataLst>
          </p:nvPr>
        </p:nvCxnSpPr>
        <p:spPr>
          <a:xfrm>
            <a:off x="662050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0" name="Straight Connector 5149" hidden="1"/>
          <p:cNvCxnSpPr/>
          <p:nvPr>
            <p:custDataLst>
              <p:tags r:id="rId11"/>
            </p:custDataLst>
          </p:nvPr>
        </p:nvCxnSpPr>
        <p:spPr>
          <a:xfrm>
            <a:off x="272741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8" name="Straight Connector 5147"/>
          <p:cNvCxnSpPr>
            <a:cxnSpLocks/>
            <a:endCxn id="13" idx="1"/>
          </p:cNvCxnSpPr>
          <p:nvPr>
            <p:custDataLst>
              <p:tags r:id="rId12"/>
            </p:custDataLst>
          </p:nvPr>
        </p:nvCxnSpPr>
        <p:spPr>
          <a:xfrm>
            <a:off x="1210188" y="4601726"/>
            <a:ext cx="3723646" cy="2665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Connector 5127" hidden="1"/>
          <p:cNvCxnSpPr/>
          <p:nvPr>
            <p:custDataLst>
              <p:tags r:id="rId13"/>
            </p:custDataLst>
          </p:nvPr>
        </p:nvCxnSpPr>
        <p:spPr>
          <a:xfrm>
            <a:off x="3450420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Connector 5125" hidden="1"/>
          <p:cNvCxnSpPr/>
          <p:nvPr>
            <p:custDataLst>
              <p:tags r:id="rId14"/>
            </p:custDataLst>
          </p:nvPr>
        </p:nvCxnSpPr>
        <p:spPr>
          <a:xfrm>
            <a:off x="2523493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4" name="Straight Connector 5123"/>
          <p:cNvCxnSpPr>
            <a:cxnSpLocks/>
            <a:endCxn id="19" idx="1"/>
          </p:cNvCxnSpPr>
          <p:nvPr>
            <p:custDataLst>
              <p:tags r:id="rId15"/>
            </p:custDataLst>
          </p:nvPr>
        </p:nvCxnSpPr>
        <p:spPr>
          <a:xfrm>
            <a:off x="1210188" y="4271526"/>
            <a:ext cx="2457389" cy="5205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4" name="Straight Connector 5103" hidden="1"/>
          <p:cNvCxnSpPr/>
          <p:nvPr>
            <p:custDataLst>
              <p:tags r:id="rId16"/>
            </p:custDataLst>
          </p:nvPr>
        </p:nvCxnSpPr>
        <p:spPr>
          <a:xfrm>
            <a:off x="2542032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2" name="Straight Connector 5101" hidden="1"/>
          <p:cNvCxnSpPr/>
          <p:nvPr>
            <p:custDataLst>
              <p:tags r:id="rId17"/>
            </p:custDataLst>
          </p:nvPr>
        </p:nvCxnSpPr>
        <p:spPr>
          <a:xfrm>
            <a:off x="1781953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0" name="Straight Connector 5099"/>
          <p:cNvCxnSpPr>
            <a:cxnSpLocks/>
            <a:endCxn id="5096" idx="1"/>
          </p:cNvCxnSpPr>
          <p:nvPr>
            <p:custDataLst>
              <p:tags r:id="rId18"/>
            </p:custDataLst>
          </p:nvPr>
        </p:nvCxnSpPr>
        <p:spPr>
          <a:xfrm>
            <a:off x="1210188" y="3941326"/>
            <a:ext cx="1196604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3" name="Rectangle 5082"/>
          <p:cNvSpPr/>
          <p:nvPr>
            <p:custDataLst>
              <p:tags r:id="rId19"/>
            </p:custDataLst>
          </p:nvPr>
        </p:nvSpPr>
        <p:spPr>
          <a:xfrm>
            <a:off x="2406793" y="3839726"/>
            <a:ext cx="1228157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80" name="Straight Connector 5079" hidden="1"/>
          <p:cNvCxnSpPr/>
          <p:nvPr>
            <p:custDataLst>
              <p:tags r:id="rId20"/>
            </p:custDataLst>
          </p:nvPr>
        </p:nvCxnSpPr>
        <p:spPr>
          <a:xfrm>
            <a:off x="2301031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8" name="Straight Connector 5077" hidden="1"/>
          <p:cNvCxnSpPr/>
          <p:nvPr>
            <p:custDataLst>
              <p:tags r:id="rId21"/>
            </p:custDataLst>
          </p:nvPr>
        </p:nvCxnSpPr>
        <p:spPr>
          <a:xfrm>
            <a:off x="1262874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6" name="Straight Connector 5075"/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1210188" y="3611126"/>
            <a:ext cx="41082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9" name="Rectangle 5058"/>
          <p:cNvSpPr/>
          <p:nvPr>
            <p:custDataLst>
              <p:tags r:id="rId23"/>
            </p:custDataLst>
          </p:nvPr>
        </p:nvSpPr>
        <p:spPr>
          <a:xfrm>
            <a:off x="1621015" y="3509526"/>
            <a:ext cx="768618" cy="20320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56" name="Straight Connector 5055"/>
          <p:cNvCxnSpPr/>
          <p:nvPr>
            <p:custDataLst>
              <p:tags r:id="rId24"/>
            </p:custDataLst>
          </p:nvPr>
        </p:nvCxnSpPr>
        <p:spPr>
          <a:xfrm>
            <a:off x="3586150" y="2013408"/>
            <a:ext cx="0" cy="524052"/>
          </a:xfrm>
          <a:prstGeom prst="line">
            <a:avLst/>
          </a:prstGeom>
          <a:ln w="15875">
            <a:solidFill>
              <a:srgbClr val="C0000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6" name="Straight Connector 5045"/>
          <p:cNvCxnSpPr/>
          <p:nvPr>
            <p:custDataLst>
              <p:tags r:id="rId25"/>
            </p:custDataLst>
          </p:nvPr>
        </p:nvCxnSpPr>
        <p:spPr>
          <a:xfrm>
            <a:off x="4114012" y="1463736"/>
            <a:ext cx="0" cy="1087374"/>
          </a:xfrm>
          <a:prstGeom prst="line">
            <a:avLst/>
          </a:prstGeom>
          <a:ln w="15875">
            <a:solidFill>
              <a:srgbClr val="FFC00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5" name="Straight Connector 5024" hidden="1"/>
          <p:cNvCxnSpPr/>
          <p:nvPr>
            <p:custDataLst>
              <p:tags r:id="rId26"/>
            </p:custDataLst>
          </p:nvPr>
        </p:nvCxnSpPr>
        <p:spPr>
          <a:xfrm>
            <a:off x="4507115" y="2318385"/>
            <a:ext cx="0" cy="12700"/>
          </a:xfrm>
          <a:prstGeom prst="line">
            <a:avLst/>
          </a:prstGeom>
          <a:ln w="12700" cap="flat" cmpd="sng" algn="ctr">
            <a:solidFill>
              <a:srgbClr val="4F81BD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7" name="Straight Connector 5016" hidden="1"/>
          <p:cNvCxnSpPr/>
          <p:nvPr>
            <p:custDataLst>
              <p:tags r:id="rId27"/>
            </p:custDataLst>
          </p:nvPr>
        </p:nvCxnSpPr>
        <p:spPr>
          <a:xfrm>
            <a:off x="6601968" y="2318385"/>
            <a:ext cx="0" cy="12700"/>
          </a:xfrm>
          <a:prstGeom prst="line">
            <a:avLst/>
          </a:prstGeom>
          <a:ln w="12700" cap="flat" cmpd="sng" algn="ctr">
            <a:solidFill>
              <a:srgbClr val="9BBB59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8" name="Rectangle 4697"/>
          <p:cNvSpPr/>
          <p:nvPr>
            <p:custDataLst>
              <p:tags r:id="rId28"/>
            </p:custDataLst>
          </p:nvPr>
        </p:nvSpPr>
        <p:spPr>
          <a:xfrm>
            <a:off x="1188720" y="2537460"/>
            <a:ext cx="6766560" cy="381000"/>
          </a:xfrm>
          <a:prstGeom prst="rect">
            <a:avLst/>
          </a:prstGeom>
          <a:gradFill flip="none" rotWithShape="1">
            <a:gsLst>
              <a:gs pos="10000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0" name="TextBox 4699"/>
          <p:cNvSpPr txBox="1"/>
          <p:nvPr>
            <p:custDataLst>
              <p:tags r:id="rId29"/>
            </p:custDataLst>
          </p:nvPr>
        </p:nvSpPr>
        <p:spPr>
          <a:xfrm>
            <a:off x="464165" y="2589460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2025</a:t>
            </a:r>
          </a:p>
        </p:txBody>
      </p:sp>
      <p:cxnSp>
        <p:nvCxnSpPr>
          <p:cNvPr id="4970" name="Straight Connector 4969"/>
          <p:cNvCxnSpPr/>
          <p:nvPr>
            <p:custDataLst>
              <p:tags r:id="rId30"/>
            </p:custDataLst>
          </p:nvPr>
        </p:nvCxnSpPr>
        <p:spPr>
          <a:xfrm>
            <a:off x="341334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2" name="Straight Connector 4981"/>
          <p:cNvCxnSpPr/>
          <p:nvPr>
            <p:custDataLst>
              <p:tags r:id="rId31"/>
            </p:custDataLst>
          </p:nvPr>
        </p:nvCxnSpPr>
        <p:spPr>
          <a:xfrm>
            <a:off x="569358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4" name="TextBox 4993"/>
          <p:cNvSpPr txBox="1"/>
          <p:nvPr>
            <p:custDataLst>
              <p:tags r:id="rId32"/>
            </p:custDataLst>
          </p:nvPr>
        </p:nvSpPr>
        <p:spPr>
          <a:xfrm>
            <a:off x="7955281" y="2589460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2026</a:t>
            </a:r>
          </a:p>
        </p:txBody>
      </p:sp>
      <p:sp>
        <p:nvSpPr>
          <p:cNvPr id="4996" name="Rectangle 4995"/>
          <p:cNvSpPr/>
          <p:nvPr>
            <p:custDataLst>
              <p:tags r:id="rId33"/>
            </p:custDataLst>
          </p:nvPr>
        </p:nvSpPr>
        <p:spPr>
          <a:xfrm>
            <a:off x="3576687" y="2822706"/>
            <a:ext cx="2636173" cy="82996"/>
          </a:xfrm>
          <a:prstGeom prst="rect">
            <a:avLst/>
          </a:prstGeom>
          <a:solidFill>
            <a:srgbClr val="FF000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88900" h="381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8" name="Isosceles Triangle 4997"/>
          <p:cNvSpPr/>
          <p:nvPr>
            <p:custDataLst>
              <p:tags r:id="rId34"/>
            </p:custDataLst>
          </p:nvPr>
        </p:nvSpPr>
        <p:spPr>
          <a:xfrm>
            <a:off x="6139202" y="2931925"/>
            <a:ext cx="127000" cy="1397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9" name="TextBox 4998"/>
          <p:cNvSpPr txBox="1"/>
          <p:nvPr>
            <p:custDataLst>
              <p:tags r:id="rId35"/>
            </p:custDataLst>
          </p:nvPr>
        </p:nvSpPr>
        <p:spPr>
          <a:xfrm>
            <a:off x="3900173" y="3066276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/>
              <a:t>Today</a:t>
            </a:r>
          </a:p>
        </p:txBody>
      </p:sp>
      <p:sp>
        <p:nvSpPr>
          <p:cNvPr id="5011" name="Diamond 5010"/>
          <p:cNvSpPr/>
          <p:nvPr>
            <p:custDataLst>
              <p:tags r:id="rId36"/>
            </p:custDataLst>
          </p:nvPr>
        </p:nvSpPr>
        <p:spPr>
          <a:xfrm>
            <a:off x="6083067" y="2414919"/>
            <a:ext cx="228600" cy="254000"/>
          </a:xfrm>
          <a:prstGeom prst="diamond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0" name="Flowchart: Merge 5039"/>
          <p:cNvSpPr/>
          <p:nvPr>
            <p:custDataLst>
              <p:tags r:id="rId37"/>
            </p:custDataLst>
          </p:nvPr>
        </p:nvSpPr>
        <p:spPr>
          <a:xfrm rot="16200000">
            <a:off x="4139412" y="1463736"/>
            <a:ext cx="165100" cy="165100"/>
          </a:xfrm>
          <a:prstGeom prst="flowChartMerg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0" name="Flowchart: Merge 5049"/>
          <p:cNvSpPr/>
          <p:nvPr>
            <p:custDataLst>
              <p:tags r:id="rId38"/>
            </p:custDataLst>
          </p:nvPr>
        </p:nvSpPr>
        <p:spPr>
          <a:xfrm rot="16200000">
            <a:off x="3611550" y="2013408"/>
            <a:ext cx="165100" cy="165100"/>
          </a:xfrm>
          <a:prstGeom prst="flowChartMerg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52" name="TextBox 5051"/>
          <p:cNvSpPr txBox="1"/>
          <p:nvPr>
            <p:custDataLst>
              <p:tags r:id="rId39"/>
            </p:custDataLst>
          </p:nvPr>
        </p:nvSpPr>
        <p:spPr>
          <a:xfrm>
            <a:off x="3586150" y="1689386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Sprint 1</a:t>
            </a:r>
          </a:p>
        </p:txBody>
      </p:sp>
      <p:sp>
        <p:nvSpPr>
          <p:cNvPr id="5054" name="TextBox 5053"/>
          <p:cNvSpPr txBox="1"/>
          <p:nvPr>
            <p:custDataLst>
              <p:tags r:id="rId40"/>
            </p:custDataLst>
          </p:nvPr>
        </p:nvSpPr>
        <p:spPr>
          <a:xfrm>
            <a:off x="3586949" y="1832245"/>
            <a:ext cx="277320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Oct 6</a:t>
            </a:r>
          </a:p>
        </p:txBody>
      </p:sp>
      <p:sp>
        <p:nvSpPr>
          <p:cNvPr id="5062" name="TextBox 5061"/>
          <p:cNvSpPr txBox="1"/>
          <p:nvPr>
            <p:custDataLst>
              <p:tags r:id="rId41"/>
            </p:custDataLst>
          </p:nvPr>
        </p:nvSpPr>
        <p:spPr>
          <a:xfrm>
            <a:off x="561340" y="3526487"/>
            <a:ext cx="4587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Sprint 1</a:t>
            </a:r>
          </a:p>
        </p:txBody>
      </p:sp>
      <p:sp>
        <p:nvSpPr>
          <p:cNvPr id="5065" name="TextBox 5064"/>
          <p:cNvSpPr txBox="1"/>
          <p:nvPr>
            <p:custDataLst>
              <p:tags r:id="rId42"/>
            </p:custDataLst>
          </p:nvPr>
        </p:nvSpPr>
        <p:spPr>
          <a:xfrm>
            <a:off x="2430571" y="3534926"/>
            <a:ext cx="75565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Oct 6 - Oct 15</a:t>
            </a:r>
          </a:p>
        </p:txBody>
      </p:sp>
      <p:sp>
        <p:nvSpPr>
          <p:cNvPr id="5067" name="TextBox 5066" hidden="1"/>
          <p:cNvSpPr txBox="1"/>
          <p:nvPr>
            <p:custDataLst>
              <p:tags r:id="rId43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70" name="TextBox 5069" hidden="1"/>
          <p:cNvSpPr txBox="1"/>
          <p:nvPr>
            <p:custDataLst>
              <p:tags r:id="rId44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86" name="TextBox 5085"/>
          <p:cNvSpPr txBox="1"/>
          <p:nvPr>
            <p:custDataLst>
              <p:tags r:id="rId45"/>
            </p:custDataLst>
          </p:nvPr>
        </p:nvSpPr>
        <p:spPr>
          <a:xfrm>
            <a:off x="561340" y="3856687"/>
            <a:ext cx="4587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Sprint 2</a:t>
            </a:r>
          </a:p>
        </p:txBody>
      </p:sp>
      <p:sp>
        <p:nvSpPr>
          <p:cNvPr id="5089" name="TextBox 5088"/>
          <p:cNvSpPr txBox="1"/>
          <p:nvPr>
            <p:custDataLst>
              <p:tags r:id="rId46"/>
            </p:custDataLst>
          </p:nvPr>
        </p:nvSpPr>
        <p:spPr>
          <a:xfrm>
            <a:off x="3702413" y="3864823"/>
            <a:ext cx="8413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Oct 16 – Oct 22</a:t>
            </a:r>
          </a:p>
        </p:txBody>
      </p:sp>
      <p:sp>
        <p:nvSpPr>
          <p:cNvPr id="5091" name="TextBox 5090" hidden="1"/>
          <p:cNvSpPr txBox="1"/>
          <p:nvPr>
            <p:custDataLst>
              <p:tags r:id="rId4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94" name="TextBox 5093" hidden="1"/>
          <p:cNvSpPr txBox="1"/>
          <p:nvPr>
            <p:custDataLst>
              <p:tags r:id="rId48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96" name="Rectangle 5095"/>
          <p:cNvSpPr/>
          <p:nvPr>
            <p:custDataLst>
              <p:tags r:id="rId49"/>
            </p:custDataLst>
          </p:nvPr>
        </p:nvSpPr>
        <p:spPr>
          <a:xfrm>
            <a:off x="2406792" y="3839726"/>
            <a:ext cx="666607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50% </a:t>
            </a:r>
          </a:p>
        </p:txBody>
      </p:sp>
      <p:sp>
        <p:nvSpPr>
          <p:cNvPr id="5110" name="TextBox 5109"/>
          <p:cNvSpPr txBox="1"/>
          <p:nvPr>
            <p:custDataLst>
              <p:tags r:id="rId50"/>
            </p:custDataLst>
          </p:nvPr>
        </p:nvSpPr>
        <p:spPr>
          <a:xfrm>
            <a:off x="561339" y="4186887"/>
            <a:ext cx="45878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Sprint 3</a:t>
            </a:r>
          </a:p>
        </p:txBody>
      </p:sp>
      <p:sp>
        <p:nvSpPr>
          <p:cNvPr id="5113" name="TextBox 5112"/>
          <p:cNvSpPr txBox="1"/>
          <p:nvPr>
            <p:custDataLst>
              <p:tags r:id="rId51"/>
            </p:custDataLst>
          </p:nvPr>
        </p:nvSpPr>
        <p:spPr>
          <a:xfrm>
            <a:off x="4974420" y="4195326"/>
            <a:ext cx="877888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Oct 23 - Oct 29</a:t>
            </a:r>
          </a:p>
        </p:txBody>
      </p:sp>
      <p:sp>
        <p:nvSpPr>
          <p:cNvPr id="5115" name="TextBox 5114" hidden="1"/>
          <p:cNvSpPr txBox="1"/>
          <p:nvPr>
            <p:custDataLst>
              <p:tags r:id="rId52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18" name="TextBox 5117" hidden="1"/>
          <p:cNvSpPr txBox="1"/>
          <p:nvPr>
            <p:custDataLst>
              <p:tags r:id="rId53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34" name="TextBox 5133"/>
          <p:cNvSpPr txBox="1"/>
          <p:nvPr>
            <p:custDataLst>
              <p:tags r:id="rId54"/>
            </p:custDataLst>
          </p:nvPr>
        </p:nvSpPr>
        <p:spPr>
          <a:xfrm>
            <a:off x="561340" y="4517087"/>
            <a:ext cx="45878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Sprint 4</a:t>
            </a:r>
          </a:p>
        </p:txBody>
      </p:sp>
      <p:sp>
        <p:nvSpPr>
          <p:cNvPr id="5137" name="TextBox 5136"/>
          <p:cNvSpPr txBox="1"/>
          <p:nvPr>
            <p:custDataLst>
              <p:tags r:id="rId55"/>
            </p:custDataLst>
          </p:nvPr>
        </p:nvSpPr>
        <p:spPr>
          <a:xfrm>
            <a:off x="6247246" y="4538176"/>
            <a:ext cx="898525" cy="138545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Oct 30 - Nov 03</a:t>
            </a:r>
          </a:p>
        </p:txBody>
      </p:sp>
      <p:sp>
        <p:nvSpPr>
          <p:cNvPr id="5139" name="TextBox 5138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42" name="TextBox 5141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58" name="TextBox 5157"/>
          <p:cNvSpPr txBox="1"/>
          <p:nvPr>
            <p:custDataLst>
              <p:tags r:id="rId58"/>
            </p:custDataLst>
          </p:nvPr>
        </p:nvSpPr>
        <p:spPr>
          <a:xfrm>
            <a:off x="561339" y="4847287"/>
            <a:ext cx="45878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Sprint 5</a:t>
            </a:r>
          </a:p>
        </p:txBody>
      </p:sp>
      <p:sp>
        <p:nvSpPr>
          <p:cNvPr id="5161" name="TextBox 5160"/>
          <p:cNvSpPr txBox="1"/>
          <p:nvPr>
            <p:custDataLst>
              <p:tags r:id="rId59"/>
            </p:custDataLst>
          </p:nvPr>
        </p:nvSpPr>
        <p:spPr>
          <a:xfrm>
            <a:off x="7513988" y="4893825"/>
            <a:ext cx="892175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Nov 04 - Nov 07</a:t>
            </a:r>
          </a:p>
        </p:txBody>
      </p:sp>
      <p:sp>
        <p:nvSpPr>
          <p:cNvPr id="5163" name="TextBox 5162" hidden="1"/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66" name="TextBox 5165" hidden="1"/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68" name="Rectangle 5167" hidden="1"/>
          <p:cNvSpPr/>
          <p:nvPr>
            <p:custDataLst>
              <p:tags r:id="rId62"/>
            </p:custDataLst>
          </p:nvPr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/>
          </a:p>
        </p:txBody>
      </p:sp>
      <p:sp>
        <p:nvSpPr>
          <p:cNvPr id="5179" name="TextBox 5178"/>
          <p:cNvSpPr txBox="1"/>
          <p:nvPr>
            <p:custDataLst>
              <p:tags r:id="rId63"/>
            </p:custDataLst>
          </p:nvPr>
        </p:nvSpPr>
        <p:spPr>
          <a:xfrm>
            <a:off x="561340" y="5177487"/>
            <a:ext cx="64884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 err="1"/>
              <a:t>Realease</a:t>
            </a:r>
            <a:endParaRPr lang="en-US" sz="1100" b="1" dirty="0"/>
          </a:p>
        </p:txBody>
      </p:sp>
      <p:sp>
        <p:nvSpPr>
          <p:cNvPr id="5182" name="TextBox 5181"/>
          <p:cNvSpPr txBox="1"/>
          <p:nvPr>
            <p:custDataLst>
              <p:tags r:id="rId64"/>
            </p:custDataLst>
          </p:nvPr>
        </p:nvSpPr>
        <p:spPr>
          <a:xfrm>
            <a:off x="8444777" y="5185924"/>
            <a:ext cx="440144" cy="16083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r>
              <a:rPr lang="en-US" sz="1000" dirty="0"/>
              <a:t>Nov 07</a:t>
            </a:r>
          </a:p>
        </p:txBody>
      </p:sp>
      <p:sp>
        <p:nvSpPr>
          <p:cNvPr id="5184" name="TextBox 5183" hidden="1"/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87" name="TextBox 5186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89" name="Pentagon 5188" hidden="1"/>
          <p:cNvSpPr/>
          <p:nvPr>
            <p:custDataLst>
              <p:tags r:id="rId67"/>
            </p:custDataLst>
          </p:nvPr>
        </p:nvSpPr>
        <p:spPr>
          <a:xfrm>
            <a:off x="7102508" y="5160526"/>
            <a:ext cx="648848" cy="2032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" tIns="0" rIns="6350" bIns="0" rtlCol="0" anchor="ctr"/>
          <a:lstStyle/>
          <a:p>
            <a:pPr algn="r"/>
            <a:endParaRPr lang="en-US"/>
          </a:p>
        </p:txBody>
      </p:sp>
      <p:sp>
        <p:nvSpPr>
          <p:cNvPr id="2" name="TextBox 1"/>
          <p:cNvSpPr txBox="1"/>
          <p:nvPr>
            <p:custDataLst>
              <p:tags r:id="rId68"/>
            </p:custDataLst>
          </p:nvPr>
        </p:nvSpPr>
        <p:spPr>
          <a:xfrm>
            <a:off x="2088952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3" name="TextBox 2"/>
          <p:cNvSpPr txBox="1"/>
          <p:nvPr>
            <p:custDataLst>
              <p:tags r:id="rId69"/>
            </p:custDataLst>
          </p:nvPr>
        </p:nvSpPr>
        <p:spPr>
          <a:xfrm>
            <a:off x="4341974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4" name="TextBox 3"/>
          <p:cNvSpPr txBox="1"/>
          <p:nvPr>
            <p:custDataLst>
              <p:tags r:id="rId70"/>
            </p:custDataLst>
          </p:nvPr>
        </p:nvSpPr>
        <p:spPr>
          <a:xfrm>
            <a:off x="6617437" y="2546901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632D9-9D9B-0BDC-2FFB-EB8D15A523C4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4933834" y="4502791"/>
            <a:ext cx="1228157" cy="20320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E1AAC-7B43-ECC1-8D7C-1965655F7832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6197367" y="4868426"/>
            <a:ext cx="1228157" cy="203200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73BAA1-4462-9E71-5ED3-EDB5AF9E8F0F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3667577" y="4175131"/>
            <a:ext cx="1228157" cy="20320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0" name="Rectangle 5119"/>
          <p:cNvSpPr/>
          <p:nvPr>
            <p:custDataLst>
              <p:tags r:id="rId74"/>
            </p:custDataLst>
          </p:nvPr>
        </p:nvSpPr>
        <p:spPr>
          <a:xfrm>
            <a:off x="3669114" y="4171872"/>
            <a:ext cx="264711" cy="210986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15%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4C771B-A054-E671-A24D-55CFBF5412B8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4933834" y="4496232"/>
            <a:ext cx="45719" cy="210986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 sz="1000" dirty="0">
              <a:solidFill>
                <a:srgbClr val="F1E6E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C64A90-1715-FDA5-7709-8EB7A7543882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6190000" y="4864532"/>
            <a:ext cx="45719" cy="210986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 sz="1000" dirty="0">
              <a:solidFill>
                <a:srgbClr val="F1E6E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DB944B-54D2-EF38-3BD8-40EA3E3EB6D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4113213" y="1121704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Sprint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38D9B6-A561-FB2E-3CC1-F6CD1954A46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114012" y="1264563"/>
            <a:ext cx="34304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Oct 16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CCB11-8BC9-13DB-FAE0-4185BB5B1624}"/>
              </a:ext>
            </a:extLst>
          </p:cNvPr>
          <p:cNvCxnSpPr/>
          <p:nvPr>
            <p:custDataLst>
              <p:tags r:id="rId79"/>
            </p:custDataLst>
          </p:nvPr>
        </p:nvCxnSpPr>
        <p:spPr>
          <a:xfrm>
            <a:off x="4630444" y="2004049"/>
            <a:ext cx="0" cy="524052"/>
          </a:xfrm>
          <a:prstGeom prst="line">
            <a:avLst/>
          </a:prstGeom>
          <a:ln w="15875">
            <a:solidFill>
              <a:srgbClr val="92D05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erge 27">
            <a:extLst>
              <a:ext uri="{FF2B5EF4-FFF2-40B4-BE49-F238E27FC236}">
                <a16:creationId xmlns:a16="http://schemas.microsoft.com/office/drawing/2014/main" id="{289E8800-77A5-13D4-3212-00E98CC7BEDA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 rot="16200000">
            <a:off x="4655844" y="2004049"/>
            <a:ext cx="165100" cy="165100"/>
          </a:xfrm>
          <a:prstGeom prst="flowChartMerg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E68317-C1C8-F5B1-B1E1-E7C1F6D23343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4630444" y="1680027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Sprint 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3693C0-4AA5-FA37-736C-6D0FA15DAAD4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4631243" y="1822886"/>
            <a:ext cx="34304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Oct 23</a:t>
            </a:r>
          </a:p>
        </p:txBody>
      </p:sp>
      <p:sp>
        <p:nvSpPr>
          <p:cNvPr id="38" name="Flowchart: Merge 37">
            <a:extLst>
              <a:ext uri="{FF2B5EF4-FFF2-40B4-BE49-F238E27FC236}">
                <a16:creationId xmlns:a16="http://schemas.microsoft.com/office/drawing/2014/main" id="{03D6A3E3-C93D-E65B-1734-F872EC4968A5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16200000">
            <a:off x="5218643" y="1455055"/>
            <a:ext cx="165100" cy="165100"/>
          </a:xfrm>
          <a:prstGeom prst="flowChartMerg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D1E7A4-6FF2-B58B-9568-D58EA4BBA91E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5200064" y="1113023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Sprint 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F3277A-C9E3-8C5F-A8EB-71F1FCEC4BE0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193243" y="1255882"/>
            <a:ext cx="343043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Oct 30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B06F80-3D63-0D31-B920-B845FDE9420E}"/>
              </a:ext>
            </a:extLst>
          </p:cNvPr>
          <p:cNvCxnSpPr/>
          <p:nvPr>
            <p:custDataLst>
              <p:tags r:id="rId86"/>
            </p:custDataLst>
          </p:nvPr>
        </p:nvCxnSpPr>
        <p:spPr>
          <a:xfrm>
            <a:off x="5671575" y="2004894"/>
            <a:ext cx="0" cy="524052"/>
          </a:xfrm>
          <a:prstGeom prst="line">
            <a:avLst/>
          </a:prstGeom>
          <a:ln w="15875">
            <a:solidFill>
              <a:srgbClr val="7030A0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erge 41">
            <a:extLst>
              <a:ext uri="{FF2B5EF4-FFF2-40B4-BE49-F238E27FC236}">
                <a16:creationId xmlns:a16="http://schemas.microsoft.com/office/drawing/2014/main" id="{56A44651-FA01-E815-F729-F13E4BB8A5B6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 rot="16200000">
            <a:off x="5689355" y="2002988"/>
            <a:ext cx="165100" cy="165100"/>
          </a:xfrm>
          <a:prstGeom prst="flowChartMerge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D6BE7E-ABAD-17BB-07F9-55D6BFA5A938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5663955" y="1678966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Sprint 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F53FC7-5B81-2E17-6105-91D6D6E39170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5664754" y="1821825"/>
            <a:ext cx="368691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Nov 04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0ABFF6-1E56-ADFB-1A2C-075D0C471C7E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6164553" y="2087490"/>
            <a:ext cx="522779" cy="138821"/>
          </a:xfrm>
          <a:prstGeom prst="rect">
            <a:avLst/>
          </a:prstGeom>
          <a:noFill/>
        </p:spPr>
        <p:txBody>
          <a:bodyPr vert="horz" wrap="square" lIns="0" tIns="0" rIns="0" bIns="0" rtlCol="0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100" dirty="0"/>
              <a:t>Release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3D2230-6438-B4C2-2A58-7EBB03F2C4F0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6165352" y="2230349"/>
            <a:ext cx="302968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Nov 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EC96FF-685B-4224-B2E5-95F9DCF1F717}"/>
              </a:ext>
            </a:extLst>
          </p:cNvPr>
          <p:cNvSpPr/>
          <p:nvPr>
            <p:custDataLst>
              <p:tags r:id="rId92"/>
            </p:custDataLst>
          </p:nvPr>
        </p:nvSpPr>
        <p:spPr>
          <a:xfrm>
            <a:off x="1618470" y="3509526"/>
            <a:ext cx="768618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100%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496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M0MTQxYWYzLWFjMzgtNDY1Yy1iNTNmLWNjN2Y3YTRhYTlmNSIsIlRpdGxlU2hhcGVOYW1lIjoiVGV4dEJveCA1MDA0IiwiRGF0ZVNoYXBlTmFtZSI6IlRleHRCb3ggNTAwNiIsIk1hcmtlclNoYXBlTmFtZSI6IkZsb3djaGFydDogTWVyZ2UgNTAwMiIsIkNvbm5lY3RvclNoYXBlTmFtZSI6IlN0cmFpZ2h0IENvbm5lY3RvciA1MDA4In0seyJNaWxlc3RvbmVJZCI6IjQ2ZmFlOWIxLTFhMzQtNGZkNy05MTViLTYzMWQ5ZTc0YmFiYiIsIlRpdGxlU2hhcGVOYW1lIjoiVGV4dEJveCA1MDEyIiwiRGF0ZVNoYXBlTmFtZSI6IlRleHRCb3ggNTAxNCIsIk1hcmtlclNoYXBlTmFtZSI6IkRpYW1vbmQgNTAxMCIsIkNvbm5lY3RvclNoYXBlTmFtZSI6IlN0cmFpZ2h0IENvbm5lY3RvciA1MDE2In0seyJNaWxlc3RvbmVJZCI6IjZmY2Q4YzQ5LWExOGMtNGM1ZC1hZjJiLTY1ZmU1YTRmZDBjNSIsIlRpdGxlU2hhcGVOYW1lIjoiVGV4dEJveCA1MDIwIiwiRGF0ZVNoYXBlTmFtZSI6IlRleHRCb3ggNTAyMiIsIk1hcmtlclNoYXBlTmFtZSI6IkRpYW1vbmQgNTAxOCIsIkNvbm5lY3RvclNoYXBlTmFtZSI6IlN0cmFpZ2h0IENvbm5lY3RvciA1MDI0In0seyJNaWxlc3RvbmVJZCI6IjA0MDcyYjQzLTZiNDAtNDhjMC05ZDQ5LTI2NjU0OTVjNWRiNCIsIlRpdGxlU2hhcGVOYW1lIjoiVGV4dEJveCA1MDMwIiwiRGF0ZVNoYXBlTmFtZSI6IlRleHRCb3ggNTAzMiIsIk1hcmtlclNoYXBlTmFtZSI6IkZsb3djaGFydDogTWVyZ2UgNTAyOCIsIkNvbm5lY3RvclNoYXBlTmFtZSI6IlN0cmFpZ2h0IENvbm5lY3RvciA1MDM0In0seyJNaWxlc3RvbmVJZCI6IjliMzlmZWZhLWQ4MjItNDQxZi1hYWVjLTI0OTgwMzNkOGJkMSIsIlRpdGxlU2hhcGVOYW1lIjoiVGV4dEJveCA1MDQxIiwiRGF0ZVNoYXBlTmFtZSI6IlRleHRCb3ggNTA0MyIsIk1hcmtlclNoYXBlTmFtZSI6IkZsb3djaGFydDogTWVyZ2UgNTAzOSIsIkNvbm5lY3RvclNoYXBlTmFtZSI6IlN0cmFpZ2h0IENvbm5lY3RvciA1MDQ1In0seyJNaWxlc3RvbmVJZCI6IjZhZTMxYzk5LWY2ODYtNGFhZS04NDBkLWUxMTA1NjZlYTYzZCIsIlRpdGxlU2hhcGVOYW1lIjoiVGV4dEJveCA1MDUxIiwiRGF0ZVNoYXBlTmFtZSI6IlRleHRCb3ggNTA1MyIsIk1hcmtlclNoYXBlTmFtZSI6IkZsb3djaGFydDogTWVyZ2UgNTA0OSIsIkNvbm5lY3RvclNoYXBlTmFtZSI6IlN0cmFpZ2h0IENvbm5lY3RvciA1MDU1In1dLCJUYXNrcyI6W3siVGFza0lkIjoiMTFhNWZkMjAtMTY5YS00ZTVhLWEwYmUtZDA0OGRiYTA4ZmYyIiwiVGl0bGVTaGFwZU5hbWUiOiJUZXh0Qm94IDUwNjEiLCJEdXJhdGlvblRleHRTaGFwZU5hbWUiOm51bGwsIlNlZ21lbnRTaGFwZU5hbWUiOiJSZWN0YW5nbGUgNTA1OCIsIlZlcnRpY2FsTGVmdENvbm5lY3RvclNoYXBlTmFtZSI6IlN0cmFpZ2h0IENvbm5lY3RvciA1MDc3IiwiVmVydGljYWxSaWdodENvbm5lY3RvclNoYXBlTmFtZSI6IlN0cmFpZ2h0IENvbm5lY3RvciA1MDc5IiwiSG9yaXpvbnRhbENvbm5lY3RvclNoYXBlTmFtZSI6IlN0cmFpZ2h0IENvbm5lY3RvciA1MDc1IiwiTGVmdERhdGVTaGFwZU5hbWUiOiJUZXh0Qm94IDUwNjYiLCJSaWdodERhdGVTaGFwZU5hbWUiOiJUZXh0Qm94IDUwNjQiLCJPdXRzaWRlUGVyY2VudGFnZVNoYXBlTmFtZSI6IlRleHRCb3ggNTA2OSIsIkluc2lkZVBlcmNlbnRhZ2VTaGFwZU5hbWUiOiJSZWN0YW5nbGUgNTA3MSJ9LHsiVGFza0lkIjoiMjNjMTUyMzItN2QzMS00ZTk1LThlMTEtY2EyNTFmMzNmYjQ5IiwiVGl0bGVTaGFwZU5hbWUiOiJUZXh0Qm94IDUwODUiLCJEdXJhdGlvblRleHRTaGFwZU5hbWUiOm51bGwsIlNlZ21lbnRTaGFwZU5hbWUiOiJSZWN0YW5nbGUgNTA4MiIsIlZlcnRpY2FsTGVmdENvbm5lY3RvclNoYXBlTmFtZSI6IlN0cmFpZ2h0IENvbm5lY3RvciA1MTAxIiwiVmVydGljYWxSaWdodENvbm5lY3RvclNoYXBlTmFtZSI6IlN0cmFpZ2h0IENvbm5lY3RvciA1MTAzIiwiSG9yaXpvbnRhbENvbm5lY3RvclNoYXBlTmFtZSI6IlN0cmFpZ2h0IENvbm5lY3RvciA1MDk5IiwiTGVmdERhdGVTaGFwZU5hbWUiOiJUZXh0Qm94IDUwOTAiLCJSaWdodERhdGVTaGFwZU5hbWUiOiJUZXh0Qm94IDUwODgiLCJPdXRzaWRlUGVyY2VudGFnZVNoYXBlTmFtZSI6IlRleHRCb3ggNTA5MyIsIkluc2lkZVBlcmNlbnRhZ2VTaGFwZU5hbWUiOiJSZWN0YW5nbGUgNTA5NSJ9LHsiVGFza0lkIjoiZjIzZTQ2MDUtMDVjMi00ZWU4LTgxNTktYjQyMWI4MTBiN2U0IiwiVGl0bGVTaGFwZU5hbWUiOiJUZXh0Qm94IDUxMDkiLCJEdXJhdGlvblRleHRTaGFwZU5hbWUiOm51bGwsIlNlZ21lbnRTaGFwZU5hbWUiOiJSZWN0YW5nbGUgNTEwNiIsIlZlcnRpY2FsTGVmdENvbm5lY3RvclNoYXBlTmFtZSI6IlN0cmFpZ2h0IENvbm5lY3RvciA1MTI1IiwiVmVydGljYWxSaWdodENvbm5lY3RvclNoYXBlTmFtZSI6IlN0cmFpZ2h0IENvbm5lY3RvciA1MTI3IiwiSG9yaXpvbnRhbENvbm5lY3RvclNoYXBlTmFtZSI6IlN0cmFpZ2h0IENvbm5lY3RvciA1MTIzIiwiTGVmdERhdGVTaGFwZU5hbWUiOiJUZXh0Qm94IDUxMTQiLCJSaWdodERhdGVTaGFwZU5hbWUiOiJUZXh0Qm94IDUxMTIiLCJPdXRzaWRlUGVyY2VudGFnZVNoYXBlTmFtZSI6IlRleHRCb3ggNTExNyIsIkluc2lkZVBlcmNlbnRhZ2VTaGFwZU5hbWUiOiJSZWN0YW5nbGUgNTExOSJ9LHsiVGFza0lkIjoiODJkMWI3YWEtZTc3ZC00MWEyLWJlMTQtZDY5ZjVlNTAxYjFiIiwiVGl0bGVTaGFwZU5hbWUiOiJUZXh0Qm94IDUxMzMiLCJEdXJhdGlvblRleHRTaGFwZU5hbWUiOm51bGwsIlNlZ21lbnRTaGFwZU5hbWUiOiJSb3VuZGVkIFJlY3RhbmdsZSA1MTMwIiwiVmVydGljYWxMZWZ0Q29ubmVjdG9yU2hhcGVOYW1lIjoiU3RyYWlnaHQgQ29ubmVjdG9yIDUxNDkiLCJWZXJ0aWNhbFJpZ2h0Q29ubmVjdG9yU2hhcGVOYW1lIjoiU3RyYWlnaHQgQ29ubmVjdG9yIDUxNTEiLCJIb3Jpem9udGFsQ29ubmVjdG9yU2hhcGVOYW1lIjoiU3RyYWlnaHQgQ29ubmVjdG9yIDUxNDciLCJMZWZ0RGF0ZVNoYXBlTmFtZSI6IlRleHRCb3ggNTEzOCIsIlJpZ2h0RGF0ZVNoYXBlTmFtZSI6IlRleHRCb3ggNTEzNiIsIk91dHNpZGVQZXJjZW50YWdlU2hhcGVOYW1lIjoiVGV4dEJveCA1MTQxIiwiSW5zaWRlUGVyY2VudGFnZVNoYXBlTmFtZSI6IlJvdW5kZWQgUmVjdGFuZ2xlIDUxNDMifSx7IlRhc2tJZCI6IjIzYjQyY2FkLWQ5YmMtNDM3Zi1iNzM5LWM2OGM2MjczN2MzYSIsIlRpdGxlU2hhcGVOYW1lIjoiVGV4dEJveCA1MTU3IiwiRHVyYXRpb25UZXh0U2hhcGVOYW1lIjpudWxsLCJTZWdtZW50U2hhcGVOYW1lIjoiUmVjdGFuZ2xlIDUxNTQiLCJWZXJ0aWNhbExlZnRDb25uZWN0b3JTaGFwZU5hbWUiOiJTdHJhaWdodCBDb25uZWN0b3IgNTE3MCIsIlZlcnRpY2FsUmlnaHRDb25uZWN0b3JTaGFwZU5hbWUiOiJTdHJhaWdodCBDb25uZWN0b3IgNTE3MiIsIkhvcml6b250YWxDb25uZWN0b3JTaGFwZU5hbWUiOiJTdHJhaWdodCBDb25uZWN0b3IgNTE2OCIsIkxlZnREYXRlU2hhcGVOYW1lIjoiVGV4dEJveCA1MTYyIiwiUmlnaHREYXRlU2hhcGVOYW1lIjoiVGV4dEJveCA1MTYwIiwiT3V0c2lkZVBlcmNlbnRhZ2VTaGFwZU5hbWUiOiJUZXh0Qm94IDUxNjUiLCJJbnNpZGVQZXJjZW50YWdlU2hhcGVOYW1lIjoiUmVjdGFuZ2xlIDUxNjcifSx7IlRhc2tJZCI6ImZlODJhMDU0LWViNzItNDg1MS1hOTNmLTZhNjA2NDMyYmZhYyIsIlRpdGxlU2hhcGVOYW1lIjoiVGV4dEJveCA1MTc4IiwiRHVyYXRpb25UZXh0U2hhcGVOYW1lIjpudWxsLCJTZWdtZW50U2hhcGVOYW1lIjoiUGVudGFnb24gNTE3NSIsIlZlcnRpY2FsTGVmdENvbm5lY3RvclNoYXBlTmFtZSI6IlN0cmFpZ2h0IENvbm5lY3RvciA1MTkxIiwiVmVydGljYWxSaWdodENvbm5lY3RvclNoYXBlTmFtZSI6IlN0cmFpZ2h0IENvbm5lY3RvciA1MTkzIiwiSG9yaXpvbnRhbENvbm5lY3RvclNoYXBlTmFtZSI6IlN0cmFpZ2h0IENvbm5lY3RvciA1MTg5IiwiTGVmdERhdGVTaGFwZU5hbWUiOiJUZXh0Qm94IDUxODMiLCJSaWdodERhdGVTaGFwZU5hbWUiOiJUZXh0Qm94IDUxODEiLCJPdXRzaWRlUGVyY2VudGFnZVNoYXBlTmFtZSI6IlRleHRCb3ggNTE4NiIsIkluc2lkZVBlcmNlbnRhZ2VTaGFwZU5hbWUiOiJQZW50YWdvbiA1MTg4In1dLCJUaW1lYmFuZCI6eyJFbGFwc2VkVGltZVNoYXBlTmFtZSI6IlJlY3RhbmdsZSA0OTk1IiwiVG9kYXlNYXJrZXJTaGFwZU5hbWUiOiJJc29zY2VsZXMgVHJpYW5nbGUgNDk5NyIsIlRvZGF5TWFya2VyVGV4dFNoYXBlTmFtZSI6IlRleHRCb3ggNDk5OCIsIlJpZ2h0RW5kQ2Fwc1NoYXBlTmFtZSI6IlRleHRCb3ggNDk5MyIsIkxlZnRFbmRDYXBzU2hhcGVOYW1lIjoiVGV4dEJveCA0Njk5IiwiRWxhcHNlZFJlY3RhbmdsZVNoYXBlTmFtZSI6bnVsbCwiU2VnbWVudFNoYXBlc05hbWVzIjpbIlJlY3RhbmdsZSA0Njk3IiwiVGV4dEJveCA0NzAyIiwiU3RyYWlnaHQgQ29ubmVjdG9yIDQ5NjAiLCJUZXh0Qm94IDQ5NjEiLCJTdHJhaWdodCBDb25uZWN0b3IgNDk2MyIsIlRleHRCb3ggNDk2NCIsIlN0cmFpZ2h0IENvbm5lY3RvciA0OTY2IiwiVGV4dEJveCA0OTY3IiwiU3RyYWlnaHQgQ29ubmVjdG9yIDQ5NjkiLCJUZXh0Qm94IDQ5NzAiLCJTdHJhaWdodCBDb25uZWN0b3IgNDk3MiIsIlRleHRCb3ggNDk3MyIsIlN0cmFpZ2h0IENvbm5lY3RvciA0OTc1IiwiVGV4dEJveCA0OTc2IiwiU3RyYWlnaHQgQ29ubmVjdG9yIDQ5NzgiLCJUZXh0Qm94IDQ5NzkiLCJTdHJhaWdodCBDb25uZWN0b3IgNDk4MSIsIlRleHRCb3ggNDk4MiIsIlN0cmFpZ2h0IENvbm5lY3RvciA0OTg0IiwiVGV4dEJveCA0OTg1IiwiU3RyYWlnaHQgQ29ubmVjdG9yIDQ5ODciLCJUZXh0Qm94IDQ5ODgiLCJTdHJhaWdodCBDb25uZWN0b3IgNDk5MCIsIlRleHRCb3ggNDk5MSJdfX0sIkVkaXRpb24iOjEsIklzUGx1c0VkaXRpb24iOnRydWUsIkN1bHR1cmVJbmZvTmFtZSI6ImVuLVVTIiwiVmVyc2lvbiI6IjIuMy4wLjAiLCJPcmlnaW5hbEFzc2VtYmx5VmVyc2lvbiI6IjEuMDAuMDAuMDAiLCJNaWxlc3RvbmVzIjpbeyJEYXRlRm9ybWF0Ijp7IkZvcm1hdFN0cmluZyI6Ik1NTSBkIiwiU2VwYXJhdG9yIjoiLyIsIlVzZUludGVybmF0aW9uYWxEYXRlRm9ybWF0IjpmYWxzZX0sIkludGVybmFsSWQiOiI2YWUzMWM5OS1mNjg2LTRhYWUtODQwZC1lMTEwNTY2ZWE2M2QiLCJUaXRsZUxlZnQiOjEyOC40ODc1NjQsIlRpdGxlVG9wIjoxNTIuNjQ1OSwiVGl0bGVIZWlnaHQiOjEwLjY2MzE1LCJUaXRsZVRvcElzQ3VzdG9tIjpmYWxzZSwiVGl0bGVXaWR0aCI6NTUuMzc1MDQsIkNvbG9yIjoiMTU1LCAxODcsIDg5IiwiVXRjRGF0ZSI6IjIwMTQtMDEtMTBUMDA6MDA6MDBaIiwiTm90ZSI6bnVsbCwiVGl0bGUiOiJNaWxlc3RvbmUgMS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TU1LCAxODcsIDg5IiwiSXNWaXNpYmxlIjpmYWxzZSwiTGluZVdlaWdodCI6MC4xfX0sIkhpZGVEYXRlIjpmYWxzZSwiU2hhcGVUb3AiOjE1OC41MzYwNTcsIlF1aWNrU2hhcGVTaXplIjoxLCJJc1Zpc2libGUiOnRydWV9LHsiRGF0ZUZvcm1hdCI6eyJGb3JtYXRTdHJpbmciOiJNTU0gZCIsIlNlcGFyYXRvciI6Ii8iLCJVc2VJbnRlcm5hdGlvbmFsRGF0ZUZvcm1hdCI6ZmFsc2V9LCJJbnRlcm5hbElkIjoiOWIzOWZlZmEtZDgyMi00NDFmLWFhZWMtMjQ5ODAzM2Q4YmQxIiwiVGl0bGVMZWZ0IjoyMTAuMjMyMjA4LCJUaXRsZVRvcCI6MTA4LjI4OTg0MSwiVGl0bGVIZWlnaHQiOjEwLjY2MzE1LCJUaXRsZVRvcElzQ3VzdG9tIjp0cnVlLCJUaXRsZVdpZHRoIjo1NS4zNzUwNCwiQ29sb3IiOiIxOTIsIDgwLCA3NyIsIlV0Y0RhdGUiOiIyMDE0LTAzLTA3VDAwOjAwOjAwWiIsIk5vdGUiOm51bGwsIlRpdGxlIjoiTWlsZXN0b25lIDIiLCJTdHlsZSI6Mi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IwMCwgODAsIDgwIiwiSXNWaXNpYmxlIjpmYWxzZSwiTGluZVdlaWdodCI6MC4xfX0sIkhpZGVEYXRlIjpmYWxzZSwiU2hhcGVUb3AiOjExNC4xOCwiUXVpY2tTaGFwZVNpemUiOjEsIklzVmlzaWJsZSI6dHJ1ZX0seyJEYXRlRm9ybWF0Ijp7IkZvcm1hdFN0cmluZyI6Ik1NTSBkIiwiU2VwYXJhdG9yIjoiLyIsIlVzZUludGVybmF0aW9uYWxEYXRlRm9ybWF0IjpmYWxzZX0sIkludGVybmFsSWQiOiIwNDA3MmI0My02YjQwLTQ4YzAtOWQ0OS0yNjY1NDk1YzVkYjQiLCJUaXRsZUxlZnQiOjIyMC40NTAyNDEsIlRpdGxlVG9wIjoxNDUuODQ5NzYyLCJUaXRsZUhlaWdodCI6MTAuNjYzMTUsIlRpdGxlVG9wSXNDdXN0b20iOnRydWUsIlRpdGxlV2lkdGgiOjU1LjM3NTA0LCJDb2xvciI6IjE5MiwgODAsIDc3IiwiVXRjRGF0ZSI6IjIwMTQtMDMtMTRUMDA6MDA6MDBaIiwiTm90ZSI6bnVsbCwiVGl0bGUiOiJNaWxlc3RvbmUgMy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jAwLCA4MCwgODAiLCJJc1Zpc2libGUiOmZhbHNlLCJMaW5lV2VpZ2h0IjowLjF9fSwiSGlkZURhdGUiOmZhbHNlLCJTaGFwZVRvcCI6MTUxLjczOTkxNCwiUXVpY2tTaGFwZVNpemUiOjEsIklzVmlzaWJsZSI6dHJ1ZX0seyJEYXRlRm9ybWF0Ijp7IkZvcm1hdFN0cmluZyI6Ik1NTSBkIiwiU2VwYXJhdG9yIjoiLyIsIlVzZUludGVybmF0aW9uYWxEYXRlRm9ybWF0IjpmYWxzZX0sIkludGVybmFsSWQiOiI2ZmNkOGM0OS1hMThjLTRjNWQtYWYyYi02NWZlNWE0ZmQwYzUiLCJUaXRsZUxlZnQiOjMyNy4yMDM0LCJUaXRsZVRvcCI6MTU5LjAxOTY4NCwiVGl0bGVIZWlnaHQiOjEwLjY2MzE1LCJUaXRsZVRvcElzQ3VzdG9tIjp0cnVlLCJUaXRsZVdpZHRoIjo1NS4zNzUwNCwiQ29sb3IiOiI3OSwgMTI5LCAxODkiLCJVdGNEYXRlIjoiMjAxNC0wNi0yOVQwMDowMDowMFoiLCJOb3RlIjpudWxsLCJUaXRsZSI6Ik1pbGVzdG9uZSA0IiwiU3R5bGUiOjEsIkJlbG93VGltZWJhbmQiOmZhbHNlLCJDdXN0b21TZXR0aW5ncyI6eyJJc0RhdGVWaXNpYmxlIjp0cnVlLCJUaXRsZUZvbnRTZXR0aW5ncyI6eyJGb250U2l6ZSI6MTEsIkZvbnROYW1lIjoiQ2FsaWJyaSIsIklzQm9sZCI6ZmFsc2UsIklzSXRhbGljIjpmYWxzZSwiSXNVbmRlcmxpbmVkIjpmYWxzZSwiRm9yZWdyb3VuZENvbG9yIjoiMCwgMCwgMCIsIkJhY2tDb2xvciI6bnVsbH0sIkRhdGVGb250U2V0dGluZ3MiOnsiRm9udFNpemUiOjEwLCJGb250TmFtZSI6IkNhbGlicmkiLCJJc0JvbGQiOmZhbHNlLCJJc0l0YWxpYyI6ZmFsc2UsIklzVW5kZXJsaW5lZCI6ZmFsc2UsIkZvcmVncm91bmRDb2xvciI6IjY4LCA4NCwgMTA2IiwiQmFja0NvbG9yIjpudWxsfSwiQ29ubmVjdG9yU2V0dGluZ3MiOnsiQ29sb3IiOiI3OSwgMTI5LCAxODkiLCJJc1Zpc2libGUiOmZhbHNlLCJMaW5lV2VpZ2h0IjowLjF9fSwiSGlkZURhdGUiOmZhbHNlLCJTaGFwZVRvcCI6bnVsbCwiUXVpY2tTaGFwZVNpemUiOjEsIklzVmlzaWJsZSI6dHJ1ZX0seyJEYXRlRm9ybWF0Ijp7IkZvcm1hdFN0cmluZyI6Ik1NTSBkIiwiU2VwYXJhdG9yIjoiLyIsIlVzZUludGVybmF0aW9uYWxEYXRlRm9ybWF0IjpmYWxzZX0sIkludGVybmFsSWQiOiI0NmZhZTliMS0xYTM0LTRmZDctOTE1Yi02MzFkOWU3NGJhYmIiLCJUaXRsZUxlZnQiOjQ5Mi4xNTI0MzUsIlRpdGxlVG9wIjoxNTkuMDE5Njg0LCJUaXRsZUhlaWdodCI6MTAuNjYzMTUsIlRpdGxlVG9wSXNDdXN0b20iOnRydWUsIlRpdGxlV2lkdGgiOjU1LjM3NTA0LCJDb2xvciI6IjE1NSwgMTg3LCA4OSIsIlV0Y0RhdGUiOiIyMDE0LTEwLTIwVDAwOjAwOjAwWiIsIk5vdGUiOm51bGwsIlRpdGxlIjoiTWlsZXN0b25lIDUiLCJTdHlsZSI6MS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E1NSwgMTg3LCA4OSIsIklzVmlzaWJsZSI6ZmFsc2UsIkxpbmVXZWlnaHQiOjAuMX19LCJIaWRlRGF0ZSI6ZmFsc2UsIlNoYXBlVG9wIjpudWxsLCJRdWlja1NoYXBlU2l6ZSI6MSwiSXNWaXNpYmxlIjp0cnVlfSx7IkRhdGVGb3JtYXQiOnsiRm9ybWF0U3RyaW5nIjoiTU1NIGQiLCJTZXBhcmF0b3IiOiIvIiwiVXNlSW50ZXJuYXRpb25hbERhdGVGb3JtYXQiOmZhbHNlfSwiSW50ZXJuYWxJZCI6ImM0MTQxYWYzLWFjMzgtNDY1Yy1iNTNmLWNjN2Y3YTRhYTlmNSIsIlRpdGxlTGVmdCI6NjAxLjQzODg0MywiVGl0bGVUb3AiOjE1Mi42NDU5LCJUaXRsZUhlaWdodCI6MTAuNjYzMTUsIlRpdGxlVG9wSXNDdXN0b20iOmZhbHNlLCJUaXRsZVdpZHRoIjo1NS4zNzUwNCwiQ29sb3IiOiIwLCAwLCAwIiwiVXRjRGF0ZSI6IjIwMTQtMTEtMzBUMDA6MDA6MDBaIiwiTm90ZSI6bnVsbCwiVGl0bGUiOiJNaWxlc3RvbmUgNi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QmxhY2siLCJJc1Zpc2libGUiOmZhbHNlLCJMaW5lV2VpZ2h0IjowLjF9fSwiSGlkZURhdGUiOmZhbHNlLCJTaGFwZVRvcCI6MTU4LjUzNjA1NywiUXVpY2tTaGFwZVNpemUiOjEsIklzVmlzaWJsZSI6dHJ1ZX1dLCJUaW1lTGluZVR5cGUiOjEsIlRhc2tzIjpbeyJEdXJhdGlvblZhbHVlIjo0MC4wLCJEdXJhdGlvbkZvcm1hdCI6MCwiSW50ZXJuYWxJZCI6IjExYTVmZDIwLTE2OWEtNGU1YS1hMGJlLWQwNDhkYmEwOGZmMiIsIkluZGV4IjoxLCJDb2xvciI6IjI0NywgMTUwLCA3MCIsIlV0Y1N0YXJ0RGF0ZSI6IjIwMTQtMDEtMDVUMDA6MDA6MDBaIiwiTm90ZSI6bnVsbCwiVXRjRW5kRGF0ZSI6IjIwMTQtMDMtMDFUMDA6MDA6MDBaIiwiVGl0bGUiOiJUYXNrIDE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MTAwLjB9LHsiRHVyYXRpb25WYWx1ZSI6MzAuMCwiRHVyYXRpb25Gb3JtYXQiOjAsIkludGVybmFsSWQiOiIyM2MxNTIzMi03ZDMxLTRlOTUtOGUxMS1jYTI1MWYzM2ZiNDkiLCJJbmRleCI6MiwiQ29sb3IiOiI3NSwgMTcyLCAxOTgiLCJVdGNTdGFydERhdGUiOiIyMDE0LTAyLTAyVDAwOjAwOjAwWiIsIk5vdGUiOm51bGwsIlV0Y0VuZERhdGUiOiIyMDE0LTAzLTE0VDAwOjAwOjAwWiIsIlRpdGxlIjoiVGFzayAy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UwLjB9LHsiRHVyYXRpb25WYWx1ZSI6MzYuMCwiRHVyYXRpb25Gb3JtYXQiOjAsIkludGVybmFsSWQiOiJmMjNlNDYwNS0wNWMyLTRlZTgtODE1OS1iNDIxYjgxMGI3ZTQiLCJJbmRleCI6MywiQ29sb3IiOiIyNDcsIDE1MCwgNzAiLCJVdGNTdGFydERhdGUiOiIyMDE0LTAzLTE0VDAwOjAwOjAwWiIsIk5vdGUiOm51bGwsIlV0Y0VuZERhdGUiOiIyMDE0LTA1LTAyVDAwOjAwOjAwWiIsIlRpdGxlIjoiVGFzayAz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M4LjB9LHsiRHVyYXRpb25WYWx1ZSI6MTUwLjAsIkR1cmF0aW9uRm9ybWF0IjowLCJJbnRlcm5hbElkIjoiODJkMWI3YWEtZTc3ZC00MWEyLWJlMTQtZDY5ZjVlNTAxYjFiIiwiSW5kZXgiOjQsIkNvbG9yIjoiMCwgMTE0LCAxODgiLCJVdGNTdGFydERhdGUiOiIyMDE0LTAzLTI1VDAwOjAwOjAwWiIsIk5vdGUiOm51bGwsIlV0Y0VuZERhdGUiOiIyMDE0LTEwLTIwVDAwOjAwOjAwWiIsIlRpdGxlIjoiVGFzayA0IiwiU2hhcGUiOjI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kJsYWNrIiwiQmFja0NvbG9yIjpudWxsfSwiVGFza3NTcGFjaW5nIjoxMCwiU2hhcGVIZWlnaHQiOjE2LjAsIlZlcnRpY2FsQ29ubmVjdG9yU2V0dGluZ3MiOnsiQ29sb3IiOiIyMDQsIDIwNCwgMjA0IiwiSXNWaXNpYmxlIjpmYWxzZSwiTGluZVdlaWdodCI6MC4wfSwiSG9yaXpvbnRhbENvbm5lY3RvclNldHRpbmdzIjp7IkNvbG9yIjoiMjA0LCAyMDQsIDIwNCIsIklzVmlzaWJsZSI6dHJ1ZSwiTGluZVdlaWdodCI6MC4xfSwiVGFza1NoYXBlQm9yZGVyU2V0dGluZ3MiOnsiQ29sb3IiOiJSZWQiLCJMaW5lV2VpZ2h0IjowLjB9LCJTbWFydFRpdGxlRm9yZWdyb3VuZCI6IkJsYWNrIiwiU21hcnRUaXRsZUZvcmVncm91bmRJc0FjdGl2ZSI6ZmFsc2UsIlNtYXJ0RHVyYXRpb25Gb3JlZ3JvdW5kIjoiV2hpdGUiLCJTbWFydER1cmF0aW9uRm9yZWdyb3VuZElzQWN0aXZlIjpmYWxz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QwLjB9LHsiRHVyYXRpb25WYWx1ZSI6MTkuMCwiRHVyYXRpb25Gb3JtYXQiOjAsIkludGVybmFsSWQiOiIyM2I0MmNhZC1kOWJjLTQzN2YtYjczOS1jNjhjNjI3MzdjM2EiLCJJbmRleCI6NSwiQ29sb3IiOiIwLCAxMTQsIDE4OCIsIlV0Y1N0YXJ0RGF0ZSI6IjIwMTQtMTAtMjFUMDA6MDA6MDBaIiwiTm90ZSI6bnVsbCwiVXRjRW5kRGF0ZSI6IjIwMTQtMTEtMTVUMDA6MDA6MDBaIiwiVGl0bGUiOiJUYXNrIDQ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QmxhY2s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JXaGl0ZSIsIlNtYXJ0RHVyYXRpb25Gb3JlZ3JvdW5kSXNBY3RpdmUiOmZhbHN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yNS4wLCJEdXJhdGlvbkZvcm1hdCI6MCwiSW50ZXJuYWxJZCI6ImZlODJhMDU0LWViNzItNDg1MS1hOTNmLTZhNjA2NDMyYmZhYyIsIkluZGV4Ijo2LCJDb2xvciI6IjE1NSwgMTg3LCA4OSIsIlV0Y1N0YXJ0RGF0ZSI6IjIwMTQtMTEtMTZUMDA6MDA6MDBaIiwiTm90ZSI6bnVsbCwiVXRjRW5kRGF0ZSI6IjIwMTQtMTItMjBUMDA6MDA6MDBaIiwiVGl0bGUiOiJUYXNrIDYiLCJTaGFwZSI6My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1dLCJTdHlsZSI6eyJUaW1lbGluZVNldHRpbmdzIjp7IlRvZGF5TWFya2VyQ29sb3IiOiIyNTUsIDAsIDAiLCJUb2RheU1hcmtlckZvbnRTZXR0aW5ncyI6eyJGb250U2l6ZSI6MTIsIkZvbnROYW1lIjoiQ2FsaWJyaSIsIklzQm9sZCI6ZmFsc2UsIklzSXRhbGljIjpmYWxzZSwiSXNVbmRlcmxpbmVkIjpmYWxzZSwiRm9yZWdyb3VuZENvbG9yIjoiMCwgMCwgMCIsIkJhY2tDb2xvciI6bnVsbH0sIlN0YXJ0WWVhckZvbnQiOnsiRm9udFNpemUiOjE4LCJGb250TmFtZSI6IkNhbGlicmkiLCJJc0JvbGQiOnRydWUsIklzSXRhbGljIjpmYWxzZSwiSXNVbmRlcmxpbmVkIjpmYWxzZSwiRm9yZWdyb3VuZENvbG9yIjoiMjM3LCAxMjUsIDQ5IiwiQmFja0NvbG9yIjpudWxsfSwiRW5kWWVhckZvbnQiOnsiRm9udFNpemUiOjE4LCJGb250TmFtZSI6IkNhbGlicmkiLCJJc0JvbGQiOnRydWUsIklzSXRhbGljIjpmYWxzZSwiSXNVbmRlcmxpbmVkIjpmYWxzZSwiRm9yZWdyb3VuZENvbG9yIjoiMjM3LCAxMjUsIDQ5IiwiQmFja0NvbG9yIjpudWxsfSwiSXNUaGluIjpmYWxzZSwiSGFzM0RFZmZlY3QiOnRydWUsIlRpbWViYW5kSXNSb3VuZGVkIjpmYWxzZSwiVGltZWJhbmRDb2xvciI6IjMxLCA3MywgMTI1IiwiVGltZWJhbmRGb250U2V0dGluZ3MiOnsiRm9udFNpemUiOjEyLCJGb250TmFtZSI6IkNhbGlicmkiLCJJc0JvbGQiOmZhbHNlLCJJc0l0YWxpYyI6ZmFsc2UsIklzVW5kZXJsaW5lZCI6ZmFsc2UsIkZvcmVncm91bmRDb2xvciI6IldoaXRlIiwiQmFja0NvbG9yIjpudWxsfSwiRWxhcHNlZFRpbWVDb2xvciI6IjI1NSwgMCwgMCIsIkVsYXBzZWRUaW1lU3R5bGUiOjIsIlRvZGF5TWFya2VyUG9zaXRpb24iOjIsIkNhcHNQb3NpdGlvbiI6M30sIkRlZmF1bHRNaWxlc3RvbmVTZXR0aW5ncyI6eyJGbGFnQ29ubmVjdG9yU2V0dGluZ3MiOnsiQ29sb3IiOiI3OSwgMTI5LCAxODkiLCJJc1Zpc2libGUiOmZhbHNlLCJMaW5lV2VpZ2h0IjowLjF9LCJEYXRlRm9ybWF0Ijp7IkZvcm1hdFN0cmluZyI6Ik1NTSBkIiwiU2VwYXJhdG9yIjoiLyIsIlVzZUludGVybmF0aW9uYWxEYXRlRm9ybWF0IjpmYWxzZX0sIklzRGF0ZVZpc2libGUiOnRydWUsIlRpdGxlRm9udFNldHRpbmdzIjp7IkZvbnRTaXplIjoxMSwiRm9udE5hbWUiOiJDYWxpYnJpIiwiSXNCb2xkIjpmYWxzZSwiSXNJdGFsaWMiOmZhbHNlLCJJc1VuZGVybGluZWQiOmZhbHNlLCJGb3JlZ3JvdW5kQ29sb3IiOiJCbGFjayIsIkJhY2tDb2xvciI6bnVsbH0sIkRhdGVGb250U2V0dGluZ3MiOnsiRm9udFNpemUiOjEwLCJGb250TmFtZSI6IkNhbGlicmkiLCJJc0JvbGQiOmZhbHNlLCJJc0l0YWxpYyI6ZmFsc2UsIklzVW5kZXJsaW5lZCI6ZmFsc2UsIkZvcmVncm91bmRDb2xvciI6IjY4LCA4NCwgMTA2IiwiQmFja0NvbG9yIjpudWxsfSwiQ29ubmVjdG9yU2V0dGluZ3MiOnsiQ29sb3IiOiIiLCJJc1Zpc2libGUiOmZhbHNlLCJMaW5lV2VpZ2h0IjowLjF9fSwiRGVmYXVsdFRhc2tTZXR0aW5ncyI6eyJEYXRlRm9udFNldHRpbmdzIjp7IkZvbnRTaXplIjoxMCwiRm9udE5hbWUiOiJDYWxpYnJpIiwiSXNCb2xkIjpmYWxzZSwiSXNJdGFsaWMiOmZhbHNlLCJJc1VuZGVybGluZWQiOmZhbHNlLCJGb3JlZ3JvdW5kQ29sb3IiOiI2OCwgODQsIDEwNi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yMzcsIDEyNSwgNDkiLCJCYWNrQ29sb3IiOm51bGx9LCJJc1RoaWNrIjpmYWxzZSwiVGFza3NBYm92ZVRpbWViYW5kIjpmYWxzZSwiRGF0ZUZvcm1hdCI6eyJGb3JtYXRTdHJpbmciOiJNTU0gZCIsIlNlcGFyYXRvciI6Ii8iLCJVc2VJbnRlcm5hdGlvbmFsRGF0ZUZvcm1hdCI6ZmFsc2V9LCJEdXJhdGlvblBvc2l0aW9uIjoyLCJEdXJhdGlvbkZvcm1hdCI6MCwiUmVuZGVyTG9uZ1Rhc2tUaXRsZUFib3ZlVGFza1NoYXBlIjpmYWxzZSwiSXNIb3Jpem9udGFsQ29ubmVjdG9yVmlzaWJsZSI6dHJ1ZSwiSXNWZXJ0aWNhbENvbm5lY3RvclZpc2libGUiOmZhbHNlLCJJbnRlcnZhbFRleHRQb3NpdGlvbiI6MywiSW50ZXJ2YWxEYXRlUG9zaXRpb24iOjIsIlRpdGxlV2lkdGgiOm51bGwsIlRpdGxlRm9udFNldHRpbmdzIjp7IkZvbnRTaXplIjoxMSwiRm9udE5hbWUiOiJDYWxpYnJpIiwiSXNCb2xkIjpmYWxzZSwiSXNJdGFsaWMiOmZhbHNlLCJJc1VuZGVybGluZWQiOmZhbHNlLCJGb3JlZ3JvdW5kQ29sb3IiOiJCbGFjay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xfSwiU2NhbGVTZXR0aW5ncyI6eyJEYXRlRm9ybWF0IjoiTU1NIiwiSW50ZXJ2YWxUeXBlIjoyLCJVc2VBdXRvbWF0aWNUaW1lU2NhbGUiOnRydWUsIkN1c3RvbVRpbWVTY2FsZVV0Y1N0YXJ0RGF0ZSI6IjIwMTQtMDEtMDVUMDA6MDA6MDBaIiwiQ3VzdG9tVGltZVNjYWxlVXRjRW5kRGF0ZSI6IjIwMTQtMTItMjBUMDA6MDA6MDBaIn19LCJUaW1lYmFuZFZlcnRpY2FsUG9zaXRpb24iOnsiUXVpY2tQb3NpdGlvbiI6MywiUmVsYXRpdmVQb3NpdGlvbiI6MzcuMCwiQWJzb2x1dGVQb3NpdGlvbiI6MTk5LjgsIlByZXZpb3VzQWJzb2x1dGVQb3NpdGlvbiI6MTk5Ljh9fQ=="/>
  <p:tag name="__MASTER" val="__part_0"/>
  <p:tag name="PLUSTIMELINENOTEDITABLEINFREEMESSAGEDISPLAY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FWJASSSE55TN-275-99</_dlc_DocId>
    <_dlc_DocIdUrl xmlns="01eb4bd6-a8ff-4439-b7eb-fe0a650fbd8a">
      <Url>https://portal.smrey.net/areas/it/_layouts/15/DocIdRedir.aspx?ID=FWJASSSE55TN-275-99</Url>
      <Description>FWJASSSE55TN-275-99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24E24CAF14D46B2DD609ACFD84C07" ma:contentTypeVersion="0" ma:contentTypeDescription="Crear nuevo documento." ma:contentTypeScope="" ma:versionID="de664effb0a23aec775b6884083f1507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d8ef9ce5e2f992f4a0d6f8aeafc38bc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DA3225-2CAA-4367-AD19-C168E829FD1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BD13933-A5DB-4C1B-A3C0-3E828237703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01eb4bd6-a8ff-4439-b7eb-fe0a650fbd8a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6F8D2E5-07BB-47AE-B585-4E84BBEF5BC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1A2E32C-5121-4080-869C-5DE7FAABA9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73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KalevusX Tupaqo</cp:lastModifiedBy>
  <cp:revision>6</cp:revision>
  <dcterms:created xsi:type="dcterms:W3CDTF">2014-05-08T21:53:54Z</dcterms:created>
  <dcterms:modified xsi:type="dcterms:W3CDTF">2025-10-31T17:23:25Z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