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936" y="8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31/10/2025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10/31/2025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‹#›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31/10/2025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cxnSp>
        <p:nvCxnSpPr>
          <p:cNvPr id="420" name="OTLSHAPE_T_5c2233aa4cdf471ca3daab9276f651f2_HorizontalConnector1"/>
          <p:cNvCxnSpPr/>
          <p:nvPr>
            <p:custDataLst>
              <p:tags r:id="rId4"/>
            </p:custDataLst>
          </p:nvPr>
        </p:nvCxnSpPr>
        <p:spPr>
          <a:xfrm>
            <a:off x="576453" y="5167080"/>
            <a:ext cx="8027115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5"/>
            </p:custDataLst>
          </p:nvPr>
        </p:nvCxnSpPr>
        <p:spPr>
          <a:xfrm>
            <a:off x="576453" y="4846955"/>
            <a:ext cx="5962061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6"/>
            </p:custDataLst>
          </p:nvPr>
        </p:nvCxnSpPr>
        <p:spPr>
          <a:xfrm>
            <a:off x="576453" y="4580255"/>
            <a:ext cx="3897006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7"/>
            </p:custDataLst>
          </p:nvPr>
        </p:nvCxnSpPr>
        <p:spPr>
          <a:xfrm>
            <a:off x="576453" y="4313555"/>
            <a:ext cx="1831951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8"/>
            </p:custDataLst>
          </p:nvPr>
        </p:nvCxnSpPr>
        <p:spPr>
          <a:xfrm>
            <a:off x="576453" y="4046855"/>
            <a:ext cx="65192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9"/>
            </p:custDataLst>
          </p:nvPr>
        </p:nvCxnSpPr>
        <p:spPr>
          <a:xfrm>
            <a:off x="10674972" y="2605828"/>
            <a:ext cx="0" cy="442172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/>
          <p:cNvSpPr/>
          <p:nvPr>
            <p:custDataLst>
              <p:tags r:id="rId11"/>
            </p:custDataLst>
          </p:nvPr>
        </p:nvSpPr>
        <p:spPr>
          <a:xfrm>
            <a:off x="933365" y="3352800"/>
            <a:ext cx="10541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/>
          <p:cNvSpPr/>
          <p:nvPr>
            <p:custDataLst>
              <p:tags r:id="rId12"/>
            </p:custDataLst>
          </p:nvPr>
        </p:nvSpPr>
        <p:spPr>
          <a:xfrm>
            <a:off x="192305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/>
          <p:cNvSpPr txBox="1"/>
          <p:nvPr>
            <p:custDataLst>
              <p:tags r:id="rId13"/>
            </p:custDataLst>
          </p:nvPr>
        </p:nvSpPr>
        <p:spPr>
          <a:xfrm>
            <a:off x="1855754" y="3556000"/>
            <a:ext cx="24602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pc="-2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84165" y="3145473"/>
            <a:ext cx="609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0">
                <a:solidFill>
                  <a:schemeClr val="lt1"/>
                </a:solidFill>
                <a:latin typeface="Calibri" panose="020F0502020204030204" pitchFamily="34" charset="0"/>
              </a:rPr>
              <a:t>Semana 1</a:t>
            </a:r>
          </a:p>
        </p:txBody>
      </p:sp>
      <p:sp>
        <p:nvSpPr>
          <p:cNvPr id="405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304922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51142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OTLSHAPE_TB_00000000000000000000000000000000_TimescaleInterval4">
            <a:extLst>
              <a:ext uri="{FF2B5EF4-FFF2-40B4-BE49-F238E27FC236}">
                <a16:creationId xmlns:a16="http://schemas.microsoft.com/office/drawing/2014/main" id="{AED677A9-1925-9851-CA5B-71C15911FC4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17932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OTLSHAPE_TB_00000000000000000000000000000000_TimescaleInterval5">
            <a:extLst>
              <a:ext uri="{FF2B5EF4-FFF2-40B4-BE49-F238E27FC236}">
                <a16:creationId xmlns:a16="http://schemas.microsoft.com/office/drawing/2014/main" id="{364AA841-839D-4EC6-C834-0E3F6BD042C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2443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2998416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5063471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3">
            <a:extLst>
              <a:ext uri="{FF2B5EF4-FFF2-40B4-BE49-F238E27FC236}">
                <a16:creationId xmlns:a16="http://schemas.microsoft.com/office/drawing/2014/main" id="{1D18272D-1793-D2EB-B0B4-CC851FA1A48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128525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4">
            <a:extLst>
              <a:ext uri="{FF2B5EF4-FFF2-40B4-BE49-F238E27FC236}">
                <a16:creationId xmlns:a16="http://schemas.microsoft.com/office/drawing/2014/main" id="{C3893739-6FAB-2B7D-017F-CCBBDC840D0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9193580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TLSHAPE_T_9905d9948fd24916a9eb2ad4b36d189a_Shape"/>
          <p:cNvSpPr/>
          <p:nvPr>
            <p:custDataLst>
              <p:tags r:id="rId23"/>
            </p:custDataLst>
          </p:nvPr>
        </p:nvSpPr>
        <p:spPr>
          <a:xfrm>
            <a:off x="1228373" y="3945255"/>
            <a:ext cx="11811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6" name="OTLSHAPE_T_f390427816e94984beddb560d3c76b55_Shape"/>
          <p:cNvSpPr/>
          <p:nvPr>
            <p:custDataLst>
              <p:tags r:id="rId24"/>
            </p:custDataLst>
          </p:nvPr>
        </p:nvSpPr>
        <p:spPr>
          <a:xfrm>
            <a:off x="2408404" y="4211955"/>
            <a:ext cx="1849271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4" name="OTLSHAPE_T_4c52348678094630a9d20ec801012b57_Shape"/>
          <p:cNvSpPr/>
          <p:nvPr>
            <p:custDataLst>
              <p:tags r:id="rId25"/>
            </p:custDataLst>
          </p:nvPr>
        </p:nvSpPr>
        <p:spPr>
          <a:xfrm>
            <a:off x="4254384" y="4478655"/>
            <a:ext cx="20701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2" name="OTLSHAPE_T_b833ef56c83441b8aae9f8aa000f05c7_Shape"/>
          <p:cNvSpPr/>
          <p:nvPr>
            <p:custDataLst>
              <p:tags r:id="rId26"/>
            </p:custDataLst>
          </p:nvPr>
        </p:nvSpPr>
        <p:spPr>
          <a:xfrm>
            <a:off x="6328963" y="4745355"/>
            <a:ext cx="20701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0" name="OTLSHAPE_T_5c2233aa4cdf471ca3daab9276f651f2_Shape"/>
          <p:cNvSpPr/>
          <p:nvPr>
            <p:custDataLst>
              <p:tags r:id="rId27"/>
            </p:custDataLst>
          </p:nvPr>
        </p:nvSpPr>
        <p:spPr>
          <a:xfrm>
            <a:off x="8403543" y="5065480"/>
            <a:ext cx="1988232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8"/>
            </p:custDataLst>
          </p:nvPr>
        </p:nvSpPr>
        <p:spPr>
          <a:xfrm>
            <a:off x="1228373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9"/>
            </p:custDataLst>
          </p:nvPr>
        </p:nvSpPr>
        <p:spPr>
          <a:xfrm>
            <a:off x="2408404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30"/>
            </p:custDataLst>
          </p:nvPr>
        </p:nvSpPr>
        <p:spPr>
          <a:xfrm>
            <a:off x="4473459" y="44786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31"/>
            </p:custDataLst>
          </p:nvPr>
        </p:nvSpPr>
        <p:spPr>
          <a:xfrm>
            <a:off x="6538513" y="47453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32"/>
            </p:custDataLst>
          </p:nvPr>
        </p:nvSpPr>
        <p:spPr>
          <a:xfrm>
            <a:off x="8603568" y="50654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OTLSHAPE_T_9905d9948fd24916a9eb2ad4b36d189a_BaselineShape" hidden="1">
            <a:extLst>
              <a:ext uri="{FF2B5EF4-FFF2-40B4-BE49-F238E27FC236}">
                <a16:creationId xmlns:a16="http://schemas.microsoft.com/office/drawing/2014/main" id="{067C08F7-EDA8-E795-D618-52970690E09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33365" y="41103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OTLSHAPE_T_f390427816e94984beddb560d3c76b55_BaselineShape" hidden="1">
            <a:extLst>
              <a:ext uri="{FF2B5EF4-FFF2-40B4-BE49-F238E27FC236}">
                <a16:creationId xmlns:a16="http://schemas.microsoft.com/office/drawing/2014/main" id="{1F67AA9E-DE22-1F9E-1920-119257DE6A6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33365" y="43770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_4c52348678094630a9d20ec801012b57_BaselineShape" hidden="1">
            <a:extLst>
              <a:ext uri="{FF2B5EF4-FFF2-40B4-BE49-F238E27FC236}">
                <a16:creationId xmlns:a16="http://schemas.microsoft.com/office/drawing/2014/main" id="{C9AED898-E9AE-0759-ECEE-42A93A26EE25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33365" y="46437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TLSHAPE_T_b833ef56c83441b8aae9f8aa000f05c7_BaselineShape" hidden="1">
            <a:extLst>
              <a:ext uri="{FF2B5EF4-FFF2-40B4-BE49-F238E27FC236}">
                <a16:creationId xmlns:a16="http://schemas.microsoft.com/office/drawing/2014/main" id="{02A7670D-E272-4EED-FE73-0A59E3349CF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33365" y="49104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TLSHAPE_T_5c2233aa4cdf471ca3daab9276f651f2_BaselineShape" hidden="1">
            <a:extLst>
              <a:ext uri="{FF2B5EF4-FFF2-40B4-BE49-F238E27FC236}">
                <a16:creationId xmlns:a16="http://schemas.microsoft.com/office/drawing/2014/main" id="{ED672691-5440-9595-DB38-D283F3E4395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33365" y="5230580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8"/>
            </p:custDataLst>
          </p:nvPr>
        </p:nvSpPr>
        <p:spPr>
          <a:xfrm>
            <a:off x="0" y="36322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4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40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41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42"/>
            </p:custDataLst>
          </p:nvPr>
        </p:nvSpPr>
        <p:spPr>
          <a:xfrm>
            <a:off x="2459000" y="3969911"/>
            <a:ext cx="142474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06/10/2025 - 15/10/2025</a:t>
            </a:r>
            <a:endParaRPr lang="es-PA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43"/>
            </p:custDataLst>
          </p:nvPr>
        </p:nvSpPr>
        <p:spPr>
          <a:xfrm>
            <a:off x="127000" y="3961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44"/>
            </p:custDataLst>
          </p:nvPr>
        </p:nvSpPr>
        <p:spPr>
          <a:xfrm>
            <a:off x="0" y="38989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6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7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8"/>
            </p:custDataLst>
          </p:nvPr>
        </p:nvSpPr>
        <p:spPr>
          <a:xfrm>
            <a:off x="4314811" y="42360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16/10/2025 - 22/10/2025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9"/>
            </p:custDataLst>
          </p:nvPr>
        </p:nvSpPr>
        <p:spPr>
          <a:xfrm>
            <a:off x="127000" y="4228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50"/>
            </p:custDataLst>
          </p:nvPr>
        </p:nvSpPr>
        <p:spPr>
          <a:xfrm>
            <a:off x="0" y="41656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52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3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4"/>
            </p:custDataLst>
          </p:nvPr>
        </p:nvSpPr>
        <p:spPr>
          <a:xfrm>
            <a:off x="6350983" y="4503311"/>
            <a:ext cx="155200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23/10/2025 – 29/10/2025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5"/>
            </p:custDataLst>
          </p:nvPr>
        </p:nvSpPr>
        <p:spPr>
          <a:xfrm>
            <a:off x="127000" y="44949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6"/>
            </p:custDataLst>
          </p:nvPr>
        </p:nvSpPr>
        <p:spPr>
          <a:xfrm>
            <a:off x="0" y="44323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8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9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60"/>
            </p:custDataLst>
          </p:nvPr>
        </p:nvSpPr>
        <p:spPr>
          <a:xfrm>
            <a:off x="8425563" y="4770011"/>
            <a:ext cx="14533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30/10/2025 – 03/11/2025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61"/>
            </p:custDataLst>
          </p:nvPr>
        </p:nvSpPr>
        <p:spPr>
          <a:xfrm>
            <a:off x="127000" y="47616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2"/>
            </p:custDataLst>
          </p:nvPr>
        </p:nvSpPr>
        <p:spPr>
          <a:xfrm>
            <a:off x="0" y="46990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8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4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5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66"/>
            </p:custDataLst>
          </p:nvPr>
        </p:nvSpPr>
        <p:spPr>
          <a:xfrm>
            <a:off x="10440935" y="5090135"/>
            <a:ext cx="133365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dirty="0">
                <a:solidFill>
                  <a:schemeClr val="dk2"/>
                </a:solidFill>
                <a:latin typeface="Calibri" panose="020F0502020204030204" pitchFamily="34" charset="0"/>
              </a:rPr>
              <a:t>04/11/2025 - 07/11/2025</a:t>
            </a: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7"/>
            </p:custDataLst>
          </p:nvPr>
        </p:nvSpPr>
        <p:spPr>
          <a:xfrm>
            <a:off x="127000" y="508182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68"/>
            </p:custDataLst>
          </p:nvPr>
        </p:nvSpPr>
        <p:spPr>
          <a:xfrm rot="16200000">
            <a:off x="10700372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69"/>
            </p:custDataLst>
          </p:nvPr>
        </p:nvSpPr>
        <p:spPr>
          <a:xfrm>
            <a:off x="10897222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70"/>
            </p:custDataLst>
          </p:nvPr>
        </p:nvSpPr>
        <p:spPr>
          <a:xfrm>
            <a:off x="10897222" y="2677643"/>
            <a:ext cx="69215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07/11/2025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923055" y="4104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SGFzQmFzZWxpbmVzIjpmYWxzZSwiQ3VsdHVyZUluZm9OYW1lIjoiZXMtUEEiLCJTdHlsZU5hbWUiOm51bGwsIlZlcnNpb24iOnsiJGlkIjoiMiIsIlZlcnNpb24iOiI1LjQuMCIsIk9yaWdpbmFsQXNzZW1ibHlWZXJzaW9uIjoiMy42Mi4wMC4wMCIsIkVkaXRpb24iOiJCYXNpYyI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AsIlNoYXBlIjowLCJTaGFwZVN0eWxlIjp7IiRpZCI6IjI2IiwiTWFyZ2luIjp7IiRpZCI6IjI3IiwiVG9wIjowLjAsIkxlZnQiOjEyLjAsIlJpZ2h0IjoxMi4wLCJCb3R0b20iOjAuMH0sIlBhZGRpbmciOnsiJGlkIjoiMjgiLCJUb3AiOjAuMCwiTGVmdCI6MC4wLCJSaWdodCI6MC4wLCJCb3R0b20iOjAuMH0sIkJhY2tncm91bmQiOnsiJGlkIjoiMjkiLCJDb2xvciI6eyIkaWQiOiIzMCIsIkEiOjI1NSwiUiI6NjgsIkciOjg0LCJCIjoxMDZ9fSwiSXNWaXNpYmxlIjp0cnVlLCJXaWR0aCI6ODU4LjAsIkhlaWdodCI6MzAuMC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HJlZiI6IjI3In0sIlBhZGRpbmciOnsiJHJlZiI6IjI4In0sIkJhY2tncm91bmQiOnsiJHJlZiI6IjI5In0sIklzVmlzaWJsZSI6dHJ1ZSwiV2lkdGgiOjg1OC4wLCJIZWlnaHQiOjMwLjAsIkJvcmRlclN0eWxlIjp7IiRpZCI6IjM1IiwiTGluZUNvbG9yIjpudWxsLCJMaW5lV2VpZ2h0IjowLjAsIkxpbmVUeXBlIjowLCJQYXJlbnRTdHlsZSI6bnVsbH0sIlBhcmVudFN0eWxlIjpudWxsfSwiQm90dG9tVGllclNoYXBlU3R5bGUiOnsiJGlkIjoiMzYiLCJNYXJnaW4iOnsiJHJlZiI6IjI3In0sIlBhZGRpbmciOnsiJHJlZiI6IjI4In0sIkJhY2tncm91bmQiOnsiJHJlZiI6IjI5In0sIklzVmlzaWJsZSI6dHJ1ZSwiV2lkdGgiOjg1OC4wLCJIZWlnaHQiOjMwLjAsIkJvcmRlclN0eWxlIjp7IiRpZCI6IjM3IiwiTGluZUNvbG9yIjpudWxsLCJMaW5lV2VpZ2h0IjowLjAsIkxpbmVUeXBlIjowLCJQYXJlbnRTdHlsZSI6bnVsbH0sIlBhcmVudFN0eWxlIjpudWxsfSwiUmlnaHRFbmRDYXBzU3R5bGUiOnsiJGlkIjoiMzgiLCJGb250U2V0dGluZ3MiOnsiJGlkIjoiMzkiLCJGb250U2l6ZSI6MTgsIkZvbnROYW1lIjoiQ2FsaWJyaSIsIklzQm9sZCI6dHJ1ZSwiSXNJdGFsaWMiOmZhbHNlLCJJc1VuZGVybGluZWQiOmZhbHNlLCJQYXJlbnRTdHlsZSI6bnVsbH0sIkF1dG9TaXplIjowLCJGb3JlZ3JvdW5kIjp7IiRpZCI6IjQwIiwiQ29sb3IiOnsiJGlkIjoiN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yIiwiVG9wIjowLjAsIkxlZnQiOjAuMCwiUmlnaHQiOjI1LjAsIkJvdHRvbSI6MC4wfSwiUGFkZGluZyI6eyIkaWQiOiI0MyIsIlRvcCI6MC4wLCJMZWZ0IjowLjAsIlJpZ2h0IjowLjAsIkJvdHRvbSI6MC4wfSwiQmFja2dyb3VuZCI6eyIkaWQiOiI0NCIsIkNvbG9yIjp7IiRpZCI6IjQ1IiwiQSI6ODksIlIiOjAsIkciOjAsIkIiOjB9fSwiSXNWaXNpYmxlIjp0cnVlLCJXaWR0aCI6MC4wLCJIZWlnaHQiOjAuMCwiQm9yZGVyU3R5bGUiOm51bGwsIlBhcmVudFN0eWxlIjpudWxsfSwiTGVmdEVuZENhcHNTdHlsZSI6eyIkaWQiOiI0NiIsIkZvbnRTZXR0aW5ncyI6eyIkaWQiOiI0NyIsIkZvbnRTaXplIjoxOCwiRm9udE5hbWUiOiJDYWxpYnJpIiwiSXNCb2xkIjp0cnVlLCJJc0l0YWxpYyI6ZmFsc2UsIklzVW5kZXJsaW5lZCI6ZmFsc2UsIlBhcmVudFN0eWxlIjpudWxsfSwiQXV0b1NpemUiOjAsIkZvcmVncm91bmQiOnsiJGlkIjoiNDgiLCJDb2xvciI6eyIkaWQiOiI0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AiLCJUb3AiOjAuMCwiTGVmdCI6MjUuMCwiUmlnaHQiOjAuMCwiQm90dG9tIjowLjB9LCJQYWRkaW5nIjp7IiRpZCI6IjUxIiwiVG9wIjowLjAsIkxlZnQiOjAuMCwiUmlnaHQiOjAuMCwiQm90dG9tIjowLjB9LCJCYWNrZ3JvdW5kIjp7IiRpZCI6IjUyIiwiQ29sb3IiOnsiJHJlZiI6IjQ1In19LCJJc1Zpc2libGUiOnRydWUsIldpZHRoIjowLjAsIkhlaWdodCI6MC4wLCJCb3JkZXJTdHlsZSI6bnVsbCwiUGFyZW50U3R5bGUiOm51bGx9LCJUb2RheVRleHRTdHlsZSI6eyIkaWQiOiI1MyIsIkZvbnRTZXR0aW5ncyI6eyIkaWQiOiI1NCIsIkZvbnRTaXplIjoxMiwiRm9udE5hbWUiOiJDYWxpYnJpIiwiSXNCb2xkIjpmYWxzZSwiSXNJdGFsaWMiOmZhbHNlLCJJc1VuZGVybGluZWQiOmZhbHNlLCJQYXJlbnRTdHlsZSI6bnVsbH0sIkF1dG9TaXplIjowLCJGb3JlZ3JvdW5kIjp7IiRpZCI6IjU1IiwiQ29sb3IiOnsiJGlkIjoi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ciLCJUb3AiOjAuMCwiTGVmdCI6MC4wLCJSaWdodCI6MC4wLCJCb3R0b20iOjAuMH0sIlBhZGRpbmciOnsiJGlkIjoiNTgiLCJUb3AiOjAuMCwiTGVmdCI6MC4wLCJSaWdodCI6MC4wLCJCb3R0b20iOjAuMH0sIkJhY2tncm91bmQiOnsiJGlkIjoiNTkiLCJDb2xvciI6eyIkcmVmIjoiNDUifX0sIklzVmlzaWJsZSI6dHJ1ZSwiV2lkdGgiOjAuMCwiSGVpZ2h0IjowLjAsIkJvcmRlclN0eWxlIjpudWxsLCJQYXJlbnRTdHlsZSI6bnVsbH0sIlRvZGF5TWFya2VyU3R5bGUiOnsiJGlkIjoiNjAiLCJNYXJnaW4iOnsiJGlkIjoiNjEiLCJUb3AiOjAuMCwiTGVmdCI6MC4wLCJSaWdodCI6MC4wLCJCb3R0b20iOjAuMH0sIlBhZGRpbmciOnsiJGlkIjoiNjIiLCJUb3AiOjAuMCwiTGVmdCI6MC4wLCJSaWdodCI6MC4wLCJCb3R0b20iOjAuMH0sIkJhY2tncm91bmQiOnsiJGlkIjoiNjMiLCJDb2xvciI6eyIkaWQiOiI2NCIsIkEiOjI1NSwiUiI6MjU1LCJHIjowLCJCIjowfX0sIklzVmlzaWJsZSI6dHJ1ZSwiV2lkdGgiOjAuMCwiSGVpZ2h0IjowLjAsIkJvcmRlclN0eWxlIjpudWxsLCJQYXJlbnRTdHlsZSI6bnVsbH0sIlNjYWxlU3R5bGUiOnsiJGlkIjoiNjUiLCJTaGFwZSI6MCwiU2hvd1NlZ21lbnRTZXBhcmF0b3JzIjp0cnVlLCJTZWdtZW50U2VwYXJhdG9yT3BhY2l0eSI6MzAsIkhhc0JlZW5WaXNpYmxlQmVmb3JlIjp0cnVlLCJGb250U2V0dGluZ3MiOnsiJGlkIjoiNjYiLCJGb250U2l6ZSI6MTIsIkZvbnROYW1lIjoiQ2FsaWJyaSIsIklzQm9sZCI6ZmFsc2UsIklzSXRhbGljIjpmYWxzZSwiSXNVbmRlcmxpbmVkIjpmYWxzZSwiUGFyZW50U3R5bGUiOm51bGx9LCJBdXRvU2l6ZSI6MCwiRm9yZWdyb3VuZCI6eyIkaWQiOiI2NyIsIkNvbG9yIjp7IiRpZCI6IjY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IiwiVG9wIjowLjAsIkxlZnQiOjQuMCwiUmlnaHQiOjQuMCwiQm90dG9tIjowLjB9LCJQYWRkaW5nIjp7IiRpZCI6IjcwIiwiVG9wIjowLjAsIkxlZnQiOjAuMCwiUmlnaHQiOjAuMCwiQm90dG9tIjowLjB9LCJCYWNrZ3JvdW5kIjp7IiRpZCI6IjcxIiwiQ29sb3IiOnsiJHJlZiI6IjQ1In19LCJJc1Zpc2libGUiOnRydWUsIldpZHRoIjowLjAsIkhlaWdodCI6MC4wLCJCb3JkZXJTdHlsZSI6bnVsbCwiUGFyZW50U3R5bGUiOm51bGx9LCJTaW5nbGVTY2FsZVNoYXBlU3R5bGUiOnsiJGlkIjoiNzIiLCJTaGFwZSI6MCwiSGVpZ2h0IjozMC4wfSwiTWlkZGxlVGllclNjYWxlU3R5bGUiOnsiJGlkIjoiNzMiLCJTaGFwZSI6MCwiU2hvd1NlZ21lbnRTZXBhcmF0b3JzIjp0cnVlLCJTZWdtZW50U2VwYXJhdG9yT3BhY2l0eSI6MzAsIkhhc0JlZW5WaXNpYmxlQmVmb3JlIjpmYWxzZSwiRm9udFNldHRpbmdzIjp7IiRpZCI6Ijc0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Qm90dG9tVGllclNjYWxlU3R5bGUiOnsiJGlkIjoiNzUiLCJTaGFwZSI6MCwiU2hvd1NlZ21lbnRTZXBhcmF0b3JzIjp0cnVlLCJTZWdtZW50U2VwYXJhdG9yT3BhY2l0eSI6MzAsIkhhc0JlZW5WaXNpYmxlQmVmb3JlIjpmYWxzZSwiRm9udFNldHRpbmdzIjp7IiRpZCI6Ijc2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RWxhcHNlZFRpbWVCYWNrZ3JvdW5kIjp7IiRpZCI6Ijc3IiwiQ29sb3IiOnsiJGlkIjoiNzgiLCJBIjoxOTEsIlIiOjI1NSwiRyI6MCwiQiI6MH19LCJBcHBlbmRZZWFyT25ZZWFyQ2hhbmdlIjp0cnVlLCJFbGFwc2VkVGltZUZvcm1hdCI6MiwiVG9kYXlNYXJrZXJQb3NpdGlvbiI6MywiUXVpY2tQb3NpdGlvbiI6MSwiQWJzb2x1dGVQb3NpdGlvbiI6MjcwLjAsIk1hcmdpbiI6eyIkaWQiOiI3OSIsIlRvcCI6MC4wLCJMZWZ0IjoxMC4wLCJSaWdodCI6MTAuMCwiQm90dG9tIjowLjB9LCJQYWRkaW5nIjp7IiRpZCI6IjgwIiwiVG9wIjowLjAsIkxlZnQiOjAuMCwiUmlnaHQiOjAuMCwiQm90dG9tIjowLjB9LCJCYWNrZ3JvdW5kIjp7IiRpZCI6IjgxIiwiQ29sb3IiOnsiJGlkIjoiODIiLCJBIjoyNTUsIlIiOjMxLCJHIjo3MywiQiI6MTI1fX0sIklzVmlzaWJsZSI6dHJ1ZSwiV2lkdGgiOjAuMCwiSGVpZ2h0IjowLjAsIkJvcmRlclN0eWxlIjpudWxsLCJQYXJlbnRTdHlsZSI6bnVsbH0sIkRlZmF1bHRNaWxlc3RvbmVTdHlsZSI6eyIkaWQiOiI4MyIsIlNoYXBlIjoyLCJDb25uZWN0b3JNYXJnaW4iOnsiJGlkIjoiODQiLCJUb3AiOjAuMCwiTGVmdCI6Mi4wLCJSaWdodCI6Mi4wLCJCb3R0b20iOjAuMH0sIkNvbm5lY3RvclN0eWxlIjp7IiRpZCI6Ijg1IiwiTGluZUNvbG9yIjp7IiRpZCI6Ijg2IiwiJHR5cGUiOiJOTFJFLkNvbW1vbi5Eb20uU29saWRDb2xvckJydXNoLCBOTFJFLkNvbW1vbiIsIkNvbG9yIjp7IiRpZCI6Ijg3IiwiQSI6MTI3LCJSIjozMSwiRyI6NzMsIkIiOjEyNn19LCJMaW5lV2VpZ2h0IjoxLjAsIkxpbmVUeXBlIjowLCJQYXJlbnRTdHlsZSI6bnVsbH0sIklzQmVsb3dUaW1lYmFuZCI6ZmFsc2UsIlBvc2l0aW9uT25UYXNrIjowLCJIaWRlRGF0ZSI6ZmFsc2UsIlNoYXBlU2l6ZSI6MSwiU3BhY2luZyI6MS4wLCJQYWRkaW5nIjp7IiRpZCI6Ijg4IiwiVG9wIjo3LjAsIkxlZnQiOjMuMCwiUmlnaHQiOjAuMCwiQm90dG9tIjoyLjB9LCJTaGFwZVN0eWxlIjp7IiRpZCI6Ijg5IiwiTWFyZ2luIjp7IiRpZCI6IjkwIiwiVG9wIjowLjAsIkxlZnQiOjAuMCwiUmlnaHQiOjAuMCwiQm90dG9tIjowLjB9LCJQYWRkaW5nIjp7IiRpZCI6IjkxIiwiVG9wIjowLjAsIkxlZnQiOjAuMCwiUmlnaHQiOjAuMCwiQm90dG9tIjowLjB9LCJCYWNrZ3JvdW5kIjp7IiRpZCI6IjkyIiwiQ29sb3IiOnsiJGlkIjoiOTMiLCJBIjoyNTUsIlIiOjIzNCwiRyI6MjIsIkIiOjMwfX0sIklzVmlzaWJsZSI6dHJ1ZSwiV2lkdGgiOjE4LjAsIkhlaWdodCI6MjAuMCwiQm9yZGVyU3R5bGUiOnsiJGlkIjoiOTQiLCJMaW5lQ29sb3IiOnsiJGlkIjoiOTUiLCIkdHlwZSI6Ik5MUkUuQ29tbW9uLkRvbS5Tb2xpZENvbG9yQnJ1c2gsIE5MUkUuQ29tbW9uIiwiQ29sb3IiOnsiJGlkIjoiOTYiLCJBIjoyNTUsIlIiOjIzNCwiRyI6MjIsIkIiOjMwfX0sIkxpbmVXZWlnaHQiOjAuMCwiTGluZVR5cGUiOjAsIlBhcmVudFN0eWxlIjpudWxsfSwiUGFyZW50U3R5bGUiOm51bGx9LCJUaXRsZVN0eWxlIjp7IiRpZCI6Ijk3IiwiRm9udFNldHRpbmdzIjp7IiRpZCI6Ijk4IiwiRm9udFNpemUiOjExLCJGb250TmFtZSI6IkNhbGlicmkiLCJJc0JvbGQiOnRydWUsIklzSXRhbGljIjpmYWxzZSwiSXNVbmRlcmxpbmVkIjpmYWxzZSwiUGFyZW50U3R5bGUiOm51bGx9LCJBdXRvU2l6ZSI6MCwiRm9yZWdyb3VuZCI6eyIkaWQiOiI5OSIsIkNvbG9yIjp7IiRpZCI6IjEw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EiLCJUb3AiOjAuMCwiTGVmdCI6MC4wLCJSaWdodCI6MC4wLCJCb3R0b20iOjAuMH0sIlBhZGRpbmciOnsiJGlkIjoiMTAyIiwiVG9wIjowLjAsIkxlZnQiOjAuMCwiUmlnaHQiOjAuMCwiQm90dG9tIjowLjB9LCJCYWNrZ3JvdW5kIjp7IiRpZCI6IjEwMyIsIkNvbG9yIjp7IiRpZCI6IjEwNCIsIkEiOjg5LCJSIjowLCJHIjowLCJCIjowfX0sIklzVmlzaWJsZSI6dHJ1ZSwiV2lkdGgiOjAuMCwiSGVpZ2h0IjowLjAsIkJvcmRlclN0eWxlIjpudWxsLCJQYXJlbnRTdHlsZSI6bnVsbH0sIkRhdGVTdHlsZSI6eyIkaWQiOiIxMDUiLCJGb250U2V0dGluZ3MiOnsiJGlkIjoiMTA2IiwiRm9udFNpemUiOjEwLCJGb250TmFtZSI6IkNhbGlicmkiLCJJc0JvbGQiOmZhbHNlLCJJc0l0YWxpYyI6ZmFsc2UsIklzVW5kZXJsaW5lZCI6ZmFsc2UsIlBhcmVudFN0eWxlIjpudWxsfSwiQXV0b1NpemUiOjAsIkZvcmVncm91bmQiOnsiJGlkIjoiMTA3IiwiQ29sb3IiOnsiJGlkIjoiMT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kiLCJUb3AiOjAuMCwiTGVmdCI6MC4wLCJSaWdodCI6MC4wLCJCb3R0b20iOjAuMH0sIlBhZGRpbmciOnsiJGlkIjoiMTEwIiwiVG9wIjowLjAsIkxlZnQiOjAuMCwiUmlnaHQiOjAuMCwiQm90dG9tIjowLjB9LCJCYWNrZ3JvdW5kIjp7IiRpZCI6IjExMSIsIkNvbG9yIjp7IiRyZWYiOiIxMDQifX0sIklzVmlzaWJsZSI6dHJ1ZSwiV2lkdGgiOjAuMCwiSGVpZ2h0IjowLjAsIkJvcmRlclN0eWxlIjpudWxsLCJQYXJlbnRTdHlsZSI6bnVsbH0sIkRhdGVGb3JtYXQiOnsiJGlkIjoiMTE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TEzIiwiRGF0ZVBhcnRJc1Zpc2libGUiOmZhbHNlLCJUaW1lUGFydElzVmlzaWJsZSI6ZmFsc2V9fSwiV2Vla051bWJlcmluZyI6eyIkaWQiOiIxMTQiLCJGb3JtYXQiOjAsIklzVmlzaWJsZSI6ZmFsc2UsIkxhc3RLbm93blZpc2liaWxpdHlTdGF0ZSI6ZmFsc2V9LCJJc1Zpc2libGUiOnRydWUsIlBhcmVudFN0eWxlIjpudWxsfSwiRGVmYXVsdE1vdFN0eWxlIjp7IiRpZCI6IjExNSIsIlNoYXBlIjoyLCJDb25uZWN0b3JNYXJnaW4iOnsiJGlkIjoiMTE2IiwiVG9wIjowLjAsIkxlZnQiOjIuMCwiUmlnaHQiOjIuMCwiQm90dG9tIjowLjB9LCJDb25uZWN0b3JTdHlsZSI6eyIkaWQiOiIxMTciLCJMaW5lQ29sb3IiOnsiJGlkIjoiMTE4IiwiJHR5cGUiOiJOTFJFLkNvbW1vbi5Eb20uU29saWRDb2xvckJydXNoLCBOTFJFLkNvbW1vbiIsIkNvbG9yIjp7IiRpZCI6IjExOSIsIkEiOjEyNywiUiI6MzEsIkciOjczLCJCIjoxMjZ9fSwiTGluZVdlaWdodCI6MS4wLCJMaW5lVHlwZSI6MCwiUGFyZW50U3R5bGUiOm51bGx9LCJJc0JlbG93VGltZWJhbmQiOmZhbHNlLCJQb3NpdGlvbk9uVGFzayI6MSwiSGlkZURhdGUiOmZhbHNlLCJTaGFwZVNpemUiOjEsIlNwYWNpbmciOjEuMCwiUGFkZGluZyI6eyIkaWQiOiIxMjAiLCJUb3AiOjcuMCwiTGVmdCI6My4wLCJSaWdodCI6MC4wLCJCb3R0b20iOjIuMH0sIlNoYXBlU3R5bGUiOnsiJGlkIjoiMTIxIiwiTWFyZ2luIjp7IiRpZCI6IjEyMiIsIlRvcCI6MC4wLCJMZWZ0IjowLjAsIlJpZ2h0IjowLjAsIkJvdHRvbSI6MC4wfSwiUGFkZGluZyI6eyIkaWQiOiIxMjMiLCJUb3AiOjAuMCwiTGVmdCI6MC4wLCJSaWdodCI6MC4wLCJCb3R0b20iOjAuMH0sIkJhY2tncm91bmQiOnsiJGlkIjoiMTI0IiwiQ29sb3IiOnsiJGlkIjoiMTI1IiwiQSI6MjU1LCJSIjoyMzQsIkciOjIyLCJCIjozMH19LCJJc1Zpc2libGUiOnRydWUsIldpZHRoIjoxOC4wLCJIZWlnaHQiOjIwLjAsIkJvcmRlclN0eWxlIjp7IiRpZCI6IjEyNiIsIkxpbmVDb2xvciI6eyIkaWQiOiIxMjciLCIkdHlwZSI6Ik5MUkUuQ29tbW9uLkRvbS5Tb2xpZENvbG9yQnJ1c2gsIE5MUkUuQ29tbW9uIiwiQ29sb3IiOnsiJGlkIjoiMTI4IiwiQSI6MjU1LCJSIjoyMzQsIkciOjIyLCJCIjozMH19LCJMaW5lV2VpZ2h0IjowLjAsIkxpbmVUeXBlIjowLCJQYXJlbnRTdHlsZSI6bnVsbH0sIlBhcmVudFN0eWxlIjpudWxsfSwiVGl0bGVTdHlsZSI6eyIkaWQiOiIxMjkiLCJGb250U2V0dGluZ3MiOnsiJGlkIjoiMTMwIiwiRm9udFNpemUiOjExLCJGb250TmFtZSI6IkNhbGlicmkiLCJJc0JvbGQiOnRydWUsIklzSXRhbGljIjpmYWxzZSwiSXNVbmRlcmxpbmVkIjpmYWxzZSwiUGFyZW50U3R5bGUiOm51bGx9LCJBdXRvU2l6ZSI6MCwiRm9yZWdyb3VuZCI6eyIkaWQiOiIxMzEiLCJDb2xvciI6eyIkaWQiOiIxM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zIiwiVG9wIjowLjAsIkxlZnQiOjAuMCwiUmlnaHQiOjAuMCwiQm90dG9tIjowLjB9LCJQYWRkaW5nIjp7IiRpZCI6IjEzNCIsIlRvcCI6MC4wLCJMZWZ0IjowLjAsIlJpZ2h0IjowLjAsIkJvdHRvbSI6MC4wfSwiQmFja2dyb3VuZCI6eyIkaWQiOiIxMzUiLCJDb2xvciI6eyIkaWQiOiIxMzYiLCJBIjo4OSwiUiI6MCwiRyI6MCwiQiI6MH19LCJJc1Zpc2libGUiOnRydWUsIldpZHRoIjowLjAsIkhlaWdodCI6MC4wLCJCb3JkZXJTdHlsZSI6bnVsbCwiUGFyZW50U3R5bGUiOm51bGx9LCJEYXRlU3R5bGUiOnsiJGlkIjoiMTM3IiwiRm9udFNldHRpbmdzIjp7IiRpZCI6IjEzOCIsIkZvbnRTaXplIjoxMCwiRm9udE5hbWUiOiJDYWxpYnJpIiwiSXNCb2xkIjpmYWxzZSwiSXNJdGFsaWMiOmZhbHNlLCJJc1VuZGVybGluZWQiOmZhbHNlLCJQYXJlbnRTdHlsZSI6bnVsbH0sIkF1dG9TaXplIjowLCJGb3JlZ3JvdW5kIjp7IiRpZCI6IjEzOSIsIkNvbG9yIjp7IiRpZCI6IjE0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xIiwiVG9wIjowLjAsIkxlZnQiOjAuMCwiUmlnaHQiOjAuMCwiQm90dG9tIjowLjB9LCJQYWRkaW5nIjp7IiRpZCI6IjE0MiIsIlRvcCI6MC4wLCJMZWZ0IjowLjAsIlJpZ2h0IjowLjAsIkJvdHRvbSI6MC4wfSwiQmFja2dyb3VuZCI6eyIkaWQiOiIxNDMiLCJDb2xvciI6eyIkcmVmIjoiMTM2In19LCJJc1Zpc2libGUiOnRydWUsIldpZHRoIjowLjAsIkhlaWdodCI6MC4wLCJCb3JkZXJTdHlsZSI6bnVsbCwiUGFyZW50U3R5bGUiOm51bGx9LCJEYXRlRm9ybWF0Ijp7IiRpZCI6IjE0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0NSIsIkRhdGVQYXJ0SXNWaXNpYmxlIjpmYWxzZSwiVGltZVBhcnRJc1Zpc2libGUiOmZhbHNlfX0sIldlZWtOdW1iZXJpbmciOnsiJGlkIjoiMTQ2IiwiRm9ybWF0IjowLCJJc1Zpc2libGUiOmZhbHNlLCJMYXN0S25vd25WaXNpYmlsaXR5U3RhdGUiOmZhbHNlfSwiSXNWaXNpYmxlIjp0cnVlLCJQYXJlbnRTdHlsZSI6bnVsbH0sIkRlZmF1bHRUYXNrU3R5bGUiOnsiJGlkIjoiMTQ3IiwiU2hhcGUiOjAsIlNoYXBlVGhpY2tuZXNzIjoxLCJEdXJhdGlvbkZvcm1hdCI6MCwiSW5jbHVkZU5vbldvcmtpbmdEYXlzSW5EdXJhdGlvbiI6ZmFsc2UsIlBlcmNlbnRhZ2VDb21wbGV0ZVN0eWxlIjp7IiRpZCI6IjE0OCIsIkZvbnRTZXR0aW5ncyI6eyIkaWQiOiIxNDkiLCJGb250U2l6ZSI6MTAsIkZvbnROYW1lIjoiQ2FsaWJyaSIsIklzQm9sZCI6ZmFsc2UsIklzSXRhbGljIjpmYWxzZSwiSXNVbmRlcmxpbmVkIjpmYWxzZSwiUGFyZW50U3R5bGUiOm51bGx9LCJBdXRvU2l6ZSI6MCwiRm9yZWdyb3VuZCI6eyIkaWQiOiIxNTAiLCJDb2xvciI6eyIkaWQiOiIx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pZCI6IjE1NSIsIkEiOjg5LCJSIjowLCJHIjowLCJCIjowfX0sIklzVmlzaWJsZSI6dHJ1ZSwiV2lkdGgiOjAuMCwiSGVpZ2h0IjowLjAsIkJvcmRlclN0eWxlIjpudWxsLCJQYXJlbnRTdHlsZSI6bnVsbH0sIkR1cmF0aW9uU3R5bGUiOnsiJGlkIjoiMTU2IiwiRm9udFNldHRpbmdzIjp7IiRpZCI6IjE1NyIsIkZvbnRTaXplIjoxMCwiRm9udE5hbWUiOiJDYWxpYnJpIiwiSXNCb2xkIjpmYWxzZSwiSXNJdGFsaWMiOmZhbHNlLCJJc1VuZGVybGluZWQiOmZhbHNlLCJQYXJlbnRTdHlsZSI6bnVsbH0sIkF1dG9TaXplIjowLCJGb3JlZ3JvdW5kIjp7IiRpZCI6IjE1OCIsIkNvbG9yIjp7IiRpZCI6IjE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MCIsIlRvcCI6MC4wLCJMZWZ0IjowLjAsIlJpZ2h0IjowLjAsIkJvdHRvbSI6MC4wfSwiUGFkZGluZyI6eyIkaWQiOiIxNjEiLCJUb3AiOjAuMCwiTGVmdCI6MC4wLCJSaWdodCI6MC4wLCJCb3R0b20iOjAuMH0sIkJhY2tncm91bmQiOnsiJGlkIjoiMTYyIiwiQ29sb3IiOnsiJHJlZiI6IjE1NSJ9fSwiSXNWaXNpYmxlIjp0cnVlLCJXaWR0aCI6MC4wLCJIZWlnaHQiOjAuMCwiQm9yZGVyU3R5bGUiOm51bGwsIlBhcmVudFN0eWxlIjpudWxsfSwiSG9yaXpvbnRhbENvbm5lY3RvclN0eWxlIjp7IiRpZCI6IjE2MyIsIkxpbmVDb2xvciI6eyIkaWQiOiIxNjQiLCIkdHlwZSI6Ik5MUkUuQ29tbW9uLkRvbS5Tb2xpZENvbG9yQnJ1c2gsIE5MUkUuQ29tbW9uIiwiQ29sb3IiOnsiJGlkIjoiMTY1IiwiQSI6MjU1LCJSIjoyMDQsIkciOjIwNCwiQiI6MjA0fX0sIkxpbmVXZWlnaHQiOjEuMCwiTGluZVR5cGUiOjAsIlBhcmVudFN0eWxlIjpudWxsfSwiVmVydGljYWxDb25uZWN0b3JTdHlsZSI6eyIkaWQiOiIxNjYiLCJMaW5lQ29sb3IiOnsiJGlkIjoiMTY3IiwiJHR5cGUiOiJOTFJFLkNvbW1vbi5Eb20uU29saWRDb2xvckJydXNoLCBOTFJFLkNvbW1vbiIsIkNvbG9yIjp7IiRpZCI6IjE2O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MTY5IiwiU2hhcGVTdHlsZSI6eyIkaWQiOiIxNzAiLCJNYXJnaW4iOnsiJGlkIjoiMTcxIiwiVG9wIjowLjAsIkxlZnQiOjAuMCwiUmlnaHQiOjAuMCwiQm90dG9tIjowLjB9LCJQYWRkaW5nIjp7IiRpZCI6IjE3MiIsIlRvcCI6MC4wLCJMZWZ0IjowLjAsIlJpZ2h0IjowLjAsIkJvdHRvbSI6MC4wfSwiQmFja2dyb3VuZCI6eyIkaWQiOiIxNzMiLCJDb2xvciI6eyIkaWQiOiIxNzQiLCJBIjoxNTMsIlIiOjAsIkciOjAsIkIiOjB9fSwiSXNWaXNpYmxlIjp0cnVlLCJXaWR0aCI6MC4wLCJIZWlnaHQiOjAuMCwiQm9yZGVyU3R5bGUiOnsiJGlkIjoiMTc1IiwiTGluZUNvbG9yIjpudWxsLCJMaW5lV2VpZ2h0IjowLjAsIkxpbmVUeXBlIjowLCJQYXJlbnRTdHlsZSI6bnVsbH0sIlBhcmVudFN0eWxlIjpudWxsfSwiTWFyZ2luIjp7IiRpZCI6IjE3NiIsIlRvcCI6MC4wLCJMZWZ0IjowLjAsIlJpZ2h0IjowLjAsIkJvdHRvbSI6MC4wfSwiUGFkZGluZyI6eyIkaWQiOiIxNzciLCJUb3AiOjAuMCwiTGVmdCI6MC4wLCJSaWdodCI6MC4wLCJCb3R0b20iOjAuMH0sIkJhY2tncm91bmQiOm51bGwsIklzVmlzaWJsZSI6dHJ1ZSwiV2lkdGgiOjAuMCwiSGVpZ2h0IjowLjAsIkJvcmRlclN0eWxlIjpudWxsLCJQYXJlbnRTdHlsZSI6bnVsbH0sIlNoYXBlU3R5bGUiOnsiJGlkIjoiMTc4IiwiTWFyZ2luIjp7IiRpZCI6IjE3OSIsIlRvcCI6MC4wLCJMZWZ0Ijo0LjAsIlJpZ2h0Ijo0LjAsIkJvdHRvbSI6MC4wfSwiUGFkZGluZyI6eyIkaWQiOiIxODAiLCJUb3AiOjAuMCwiTGVmdCI6MC4wLCJSaWdodCI6MC4wLCJCb3R0b20iOjAuMH0sIkJhY2tncm91bmQiOnsiJGlkIjoiMTgxIiwiQ29sb3IiOnsiJGlkIjoiMTgyIiwiQSI6MjU1LCJSIjo5MSwiRyI6MTU1LCJCIjoyMTN9fSwiSXNWaXNpYmxlIjp0cnVlLCJXaWR0aCI6MC4wLCJIZWlnaHQiOjE2LjAsIkJvcmRlclN0eWxlIjp7IiRpZCI6IjE4MyIsIkxpbmVDb2xvciI6eyIkaWQiOiIxODQiLCIkdHlwZSI6Ik5MUkUuQ29tbW9uLkRvbS5Tb2xpZENvbG9yQnJ1c2gsIE5MUkUuQ29tbW9uIiwiQ29sb3IiOnsiJGlkIjoiMTg1IiwiQSI6MjU1LCJSIjoyMzQsIkciOjIyLCJCIjozMH19LCJMaW5lV2VpZ2h0IjowLjAsIkxpbmVUeXBlIjowLCJQYXJlbnRTdHlsZSI6bnVsbH0sIlBhcmVudFN0eWxlIjpudWxsfSwiVGl0bGVTdHlsZSI6eyIkaWQiOiIxODYiLCJGb250U2V0dGluZ3MiOnsiJGlkIjoiMTg3IiwiRm9udFNpemUiOjExLCJGb250TmFtZSI6IkNhbGlicmkiLCJJc0JvbGQiOnRydWUsIklzSXRhbGljIjpmYWxzZSwiSXNVbmRlcmxpbmVkIjpmYWxzZSwiUGFyZW50U3R5bGUiOm51bGx9LCJBdXRvU2l6ZSI6MCwiRm9yZWdyb3VuZCI6eyIkaWQiOiIxODgiLCJDb2xvciI6eyIkaWQiOiIxOD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kwIiwiVG9wIjowLjAsIkxlZnQiOjAuMCwiUmlnaHQiOjAuMCwiQm90dG9tIjowLjB9LCJQYWRkaW5nIjp7IiRpZCI6IjE5MSIsIlRvcCI6MC4wLCJMZWZ0IjowLjAsIlJpZ2h0IjowLjAsIkJvdHRvbSI6MC4wfSwiQmFja2dyb3VuZCI6eyIkaWQiOiIxOTIiLCJDb2xvciI6eyIkcmVmIjoiMTU1In19LCJJc1Zpc2libGUiOnRydWUsIldpZHRoIjowLjAsIkhlaWdodCI6MC4wLCJCb3JkZXJTdHlsZSI6bnVsbC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cmVmIjoiMTU1In19LCJJc1Zpc2libGUiOnRydWUsIldpZHRoIjowLjAsIkhlaWdodCI6MC4wLCJCb3JkZXJTdHlsZSI6bnVsbCwiUGFyZW50U3R5bGUiOm51bGx9LCJEYXRlRm9ybWF0Ijp7IiRpZCI6IjIwM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wMSIsIkRhdGVQYXJ0SXNWaXNpYmxlIjpmYWxzZSwiVGltZVBhcnRJc1Zpc2libGUiOmZhbHNlfX0sIldlZWtOdW1iZXJpbmciOnsiJGlkIjoiMjAyIiwiRm9ybWF0IjowLCJJc1Zpc2libGUiOmZhbHNlLCJMYXN0S25vd25WaXNpYmlsaXR5U3RhdGUiOmZhbHNlfSwiSXNWaXNpYmxlIjp0cnVlLCJQYXJlbnRTdHlsZSI6bnVsbCwiX2V4cGxpY2l0bHlTZXQiOnsiJGlkIjoiMjA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IwNCIsIlRpdGxlUG9zaXRpb24iOiJSaWdodCIsIkRhdGVQb3NpdGlvbiI6IkxlZnQiLCJTaGFwZVR5cGUiOjIsIlNoYXBlU2l6ZSI6MSwiU3BhY2luZyI6NSwiU2hhcGVTdHlsZSI6eyIkaWQiOiIyMDUiLCJNYXJnaW4iOnsiJGlkIjoiMjA2IiwiVG9wIjowLjAsIkxlZnQiOjAuMCwiUmlnaHQiOjAuMCwiQm90dG9tIjowLjB9LCJQYWRkaW5nIjp7IiRpZCI6IjIwNyIsIlRvcCI6MC4wLCJMZWZ0IjowLjAsIlJpZ2h0IjowLjAsIkJvdHRvbSI6MC4wfSwiQmFja2dyb3VuZCI6eyIkaWQiOiIyMDgiLCJDb2xvciI6eyIkaWQiOiIyMDkiLCJBIjoyNTUsIlIiOjAsIkciOjExNCwiQiI6MTg4fX0sIklzVmlzaWJsZSI6dHJ1ZSwiV2lkdGgiOjE4LjAsIkhlaWdodCI6MjAuMCwiQm9yZGVyU3R5bGUiOnsiJGlkIjoiMjEwIiwiTGluZUNvbG9yIjp7IiRpZCI6IjIxMSIsIiR0eXBlIjoiTkxSRS5Db21tb24uRG9tLlNvbGlkQ29sb3JCcnVzaCwgTkxSRS5Db21tb24iLCJDb2xvciI6eyIkaWQiOiIyMTIiLCJBIjoyNTUsIlIiOjI1NSwiRyI6MCwiQiI6MH19LCJMaW5lV2VpZ2h0IjowLjAsIkxpbmVUeXBlIjowLCJQYXJlbnRTdHlsZSI6bnVsbH0sIlBhcmVudFN0eWxlIjpudWxsfSwiVGl0bGVTdHlsZSI6eyIkaWQiOiIyMTMiLCJGb250U2V0dGluZ3MiOnsiJGlkIjoiMjE0IiwiRm9udFNpemUiOjExLCJGb250TmFtZSI6IkNhbGlicmkiLCJJc0JvbGQiOnRydWUsIklzSXRhbGljIjpmYWxzZSwiSXNVbmRlcmxpbmVkIjpmYWxzZSwiUGFyZW50U3R5bGUiOm51bGx9LCJBdXRvU2l6ZSI6MCwiRm9yZWdyb3VuZCI6eyIkaWQiOiIyMTUiLCJDb2xvciI6eyIkaWQiOiIyM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E3IiwiVG9wIjowLjAsIkxlZnQiOjAuMCwiUmlnaHQiOjAuMCwiQm90dG9tIjowLjB9LCJQYWRkaW5nIjp7IiRpZCI6IjIxOCIsIlRvcCI6MC4wLCJMZWZ0IjowLjAsIlJpZ2h0IjowLjAsIkJvdHRvbSI6MC4wfSwiQmFja2dyb3VuZCI6eyIkaWQiOiIyMTkiLCJDb2xvciI6eyIkaWQiOiIyMjAiLCJBIjo4OSwiUiI6MCwiRyI6MCwiQiI6MH19LCJJc1Zpc2libGUiOnRydWUsIldpZHRoIjowLjAsIkhlaWdodCI6MC4wLCJCb3JkZXJTdHlsZSI6bnVsbCwiUGFyZW50U3R5bGUiOm51bGx9LCJEY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I1IiwiVG9wIjowLjAsIkxlZnQiOjAuMCwiUmlnaHQiOjAuMCwiQm90dG9tIjowLjB9LCJQYWRkaW5nIjp7IiRpZCI6IjIyNiIsIlRvcCI6MC4wLCJMZWZ0IjowLjAsIlJpZ2h0IjowLjAsIkJvdHRvbSI6MC4wfSwiQmFja2dyb3VuZCI6eyIkaWQiOiIyMjciLCJDb2xvciI6eyIkaWQiOiIyMjgiLCJBIjo4OSwiUiI6MCwiRyI6MCwiQiI6MH19LCJJc1Zpc2libGUiOnRydWUsIldpZHRoIjowLjAsIkhlaWdodCI6MC4wLCJCb3JkZXJTdHlsZSI6bnVsbCwiUGFyZW50U3R5bGUiOm51bGx9LCJEYXRlRm9ybWF0Ijp7IiRpZCI6IjIyO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zMCIsIkRhdGVQYXJ0SXNWaXNpYmxlIjpmYWxzZSwiVGltZVBhcnRJc1Zpc2libGUiOmZhbHNlfX0sIldlZWtOdW1iZXJpbmciOnsiJGlkIjoiMjMxIiwiRm9ybWF0IjowLCJJc1Zpc2libGUiOmZhbHNlLCJMYXN0S25vd25WaXNpYmlsaXR5U3RhdGUiOmZhbHNlfSwiSXNWaXNpYmxlIjp0cnVlLCJQYXJlbnRTdHlsZSI6bnVsbH0sIkdyaWRsaW5lUGFuZWxTdHlsZSI6eyIkaWQiOiIyMzIiLCJHcmlkbGluZVN0eWxlIjp7IiRpZCI6IjIzMyIsIkxpbmVDb2xvciI6eyIkaWQiOiIyMzQiLCIkdHlwZSI6Ik5MUkUuQ29tbW9uLkRvbS5Tb2xpZENvbG9yQnJ1c2gsIE5MUkUuQ29tbW9uIiwiQ29sb3IiOnsiJGlkIjoiMjM1IiwiQSI6MzgsIlIiOjc5LCJHIjoxMjksIkIiOjE4OX19LCJMaW5lV2VpZ2h0IjoxLjAsIkxpbmVUeXBlIjowLCJQYXJlbnRTdHlsZSI6bnVsbH0sIk1hcmdpbiI6eyIkaWQiOiIyMzYiLCJUb3AiOjAuMCwiTGVmdCI6MC4wLCJSaWdodCI6MC4wLCJCb3R0b20iOjAuMH0sIlBhZGRpbmciOnsiJGlkIjoiMjM3IiwiVG9wIjowLjAsIkxlZnQiOjAuMCwiUmlnaHQiOjAuMCwiQm90dG9tIjowLjB9LCJCYWNrZ3JvdW5kIjpudWxsLCJJc1Zpc2libGUiOnRydWUsIldpZHRoIjowLjAsIkhlaWdodCI6MC4wLCJCb3JkZXJTdHlsZSI6bnVsbCwiUGFyZW50U3R5bGUiOm51bGx9LCJBY3Rpdml0eUxpbmVQYW5lbFN0eWxlIjp7IiRpZCI6IjIzOCIsIkFjdGl2aXR5TGluZVN0eWxlIjp7IiRpZCI6IjIzOSIsIkxpbmVDb2xvciI6eyIkaWQiOiIyNDAiLCIkdHlwZSI6Ik5MUkUuQ29tbW9uLkRvbS5Tb2xpZENvbG9yQnJ1c2gsIE5MUkUuQ29tbW9uIiwiQ29sb3IiOnsiJGlkIjoiMjQxIiwiQSI6MzgsIlIiOjc5LCJHIjoxMjksIkIiOjE4OX19LCJMaW5lV2VpZ2h0IjoxLjAsIkxpbmVUeXBlIjowLCJQYXJlbnRTdHlsZSI6bnVsbH0sIk1hcmdpbiI6eyIkaWQiOiIyNDIiLCJUb3AiOjAuMCwiTGVmdCI6MC4wLCJSaWdodCI6MC4wLCJCb3R0b20iOjAuMH0sIlBhZGRpbmciOnsiJGlkIjoiMjQzIiwiVG9wIjowLjAsIkxlZnQiOjAuMCwiUmlnaHQiOjAuMCwiQm90dG9tIjowLjB9LCJCYWNrZ3JvdW5kIjpudWxsLCJJc1Zpc2libGUiOnRydWUsIldpZHRoIjowLjAsIkhlaWdodCI6MC4wLCJCb3JkZXJTdHlsZSI6bnVsbCwiUGFyZW50U3R5bGUiOm51bGx9LCJfc2VsZWN0ZWRUaGVtZVByZXNldENvbG9ycyI6eyIkaWQiOiIyNDQiLCJUZXh0TGlnaHQiOnsiJGlkIjoiMjQ1IiwiQSI6MjU1LCJSIjoyNTUsIkciOjI1NSwiQiI6MjU1fSwiVGV4dERhcmsiOnsiJGlkIjoiMjQ2IiwiQSI6MjU1LCJSIjowLCJHIjowLCJCIjowfSwiQWNjZW50MSI6eyIkcmVmIjoiNjgifSwiQWNjZW50MiI6eyIkcmVmIjoiMzAifSwiQWNjZW50MyI6eyIkaWQiOiIyNDciLCJBIjoyNTUsIlIiOjkxLCJHIjoxNTUsIkIiOjIxM30sIkFjY2VudDQiOnsiJGlkIjoiMjQ4IiwiQSI6MjU1LCJSIjoyMzMsIkciOjExMywiQiI6NTB9LCJBY2NlbnQ1Ijp7IiRpZCI6IjI0OSIsIkEiOjI1NSwiUiI6MjUsIkciOjEwNywiQiI6MzZ9LCJBY2NlbnQ2Ijp7IiRpZCI6IjI1MCIsIkEiOjI1NSwiUiI6MTUsIkciOjE1OCwiQiI6MjEzfSwiQWNjZW50NyI6eyIkaWQiOiIyNTEiLCJBIjoyNTUsIlIiOjE2MCwiRyI6NDMsIkIiOjE0N30sIkFjY2VudDgiOnsiJGlkIjoiMjUyIiwiQSI6MjU1LCJSIjo3OCwiRyI6MTY3LCJCIjo0Nn19LCJTaG93RWxhcHNlZFRpbWVHcmFkaWVudFN0eWxlIjpmYWxzZSwiVGltZWJhbmRSZXNlcnZlZExlZnRBcmVhU3R5bGUiOnsiJGlkIjoiMjUzIiwiQWN0aXZpdHlIZWFkZXJXaWR0aCI6MC4wLCJJc1NldCI6ZmFsc2V9LCJEZWZhdWx0U3dpbWxhbmVTdHlsZSI6eyIkaWQiOiIyNTQiLCJIZWFkZXJTdHlsZSI6eyIkaWQiOiIyNTUiLCJUZXh0U3R5bGUiOnsiJGlkIjoiMjU2IiwiRm9udFNldHRpbmdzIjp7IiRpZCI6IjI1NyIsIkZvbnRTaXplIjoxMiwiRm9udE5hbWUiOiJDYWxpYnJpIiwiSXNCb2xkIjpmYWxzZSwiSXNJdGFsaWMiOmZhbHNlLCJJc1VuZGVybGluZWQiOmZhbHNlLCJQYXJlbnRTdHlsZSI6bnVsbH0sIkF1dG9TaXplIjowLCJGb3JlZ3JvdW5kIjp7IiRpZCI6IjI1OCIsIkNvbG9yIjp7IiRpZCI6IjI1O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MCIsIlRvcCI6MC4wLCJMZWZ0IjowLjAsIlJpZ2h0IjowLjAsIkJvdHRvbSI6MC4wfSwiUGFkZGluZyI6eyIkaWQiOiIyNjEiLCJUb3AiOjAuMCwiTGVmdCI6MC4wLCJSaWdodCI6MC4wLCJCb3R0b20iOjAuMH0sIkJhY2tncm91bmQiOm51bGwsIklzVmlzaWJsZSI6dHJ1ZSwiV2lkdGgiOjAuMCwiSGVpZ2h0IjowLjAsIkJvcmRlclN0eWxlIjpudWxsLCJQYXJlbnRTdHlsZSI6bnVsbH0sIlJlY3RhbmdsZVN0eWxlIjp7IiRpZCI6IjI2MiIsIk1hcmdpbiI6eyIkaWQiOiIyNjMiLCJUb3AiOjAuMCwiTGVmdCI6MC4wLCJSaWdodCI6MC4wLCJCb3R0b20iOjAuMH0sIlBhZGRpbmciOnsiJGlkIjoiMjY0IiwiVG9wIjowLjAsIkxlZnQiOjAuMCwiUmlnaHQiOjAuMCwiQm90dG9tIjowLjB9LCJCYWNrZ3JvdW5kIjp7IiRpZCI6IjI2NSIsIkNvbG9yIjp7IiRpZCI6IjI2NiIsIkEiOjEyNywiUiI6NzksIkciOjEyOSwiQiI6MTg5fX0sIklzVmlzaWJsZSI6dHJ1ZSwiV2lkdGgiOjAuMCwiSGVpZ2h0IjowLjAsIkJvcmRlclN0eWxlIjp7IiRpZCI6IjI2NyIsIkxpbmVDb2xvciI6eyIkaWQiOiIyNjgiLCIkdHlwZSI6Ik5MUkUuQ29tbW9uLkRvbS5Tb2xpZENvbG9yQnJ1c2gsIE5MUkUuQ29tbW9uIiwiQ29sb3IiOnsiJGlkIjoiMjY5IiwiQSI6MjU1LCJSIjoyNTUsIkciOjAsIkIiOjB9fSwiTGluZVdlaWdodCI6MC4wLCJMaW5lVHlwZSI6MCwiUGFyZW50U3R5bGUiOm51bGx9LCJQYXJlbnRTdHlsZSI6bnVsbH0sIk1hcmdpbiI6eyIkaWQiOiIyNzAiLCJUb3AiOjAuMCwiTGVmdCI6MC4wLCJSaWdodCI6MC4wLCJCb3R0b20iOjAuMH0sIlBhZGRpbmciOnsiJGlkIjoiMjcxIiwiVG9wIjowLjAsIkxlZnQiOjAuMCwiUmlnaHQiOjAuMCwiQm90dG9tIjowLjB9LCJCYWNrZ3JvdW5kIjpudWxsLCJJc1Zpc2libGUiOnRydWUsIldpZHRoIjowLjAsIkhlaWdodCI6MC4wLCJCb3JkZXJTdHlsZSI6bnVsbCwiUGFyZW50U3R5bGUiOm51bGx9LCJCYWNrZ3JvdW5kU3R5bGUiOnsiJGlkIjoiMjcyIiwiTWFyZ2luIjp7IiRpZCI6IjI3MyIsIlRvcCI6MC4wLCJMZWZ0IjowLjAsIlJpZ2h0IjowLjAsIkJvdHRvbSI6MC4wfSwiUGFkZGluZyI6eyIkaWQiOiIyNzQiLCJUb3AiOjAuMCwiTGVmdCI6MC4wLCJSaWdodCI6MC4wLCJCb3R0b20iOjAuMH0sIkJhY2tncm91bmQiOnsiJGlkIjoiMjc1IiwiQ29sb3IiOnsiJGlkIjoiMjc2IiwiQSI6MzgsIlIiOjc5LCJHIjoxMjksIkIiOjE4OX19LCJJc1Zpc2libGUiOnRydWUsIldpZHRoIjowLjAsIkhlaWdodCI6MC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m51bGx9LCJJc0Fib3ZlVGltZWJhbmQiOmZhbHNlLCJNYXJnaW4iOnsiJGlkIjoiMjgwIiwiVG9wIjowLjAsIkxlZnQiOjAuMCwiUmlnaHQiOjAuMCwiQm90dG9tIjowLjB9LCJQYWRkaW5nIjp7IiRpZCI6IjI4MSIsIlRvcCI6MC4wLCJMZWZ0IjowLjAsIlJpZ2h0IjowLjAsIkJvdHRvbSI6MC4wfSwiSXNWaXNpYmxlIjp0cnVlLCJXaWR0aCI6MC4wLCJIZWlnaHQiOjAuMCwiQm9yZGVyU3R5bGUiOm51bGwsIlBhcmVudFN0eWxlIjpudWxsfSwiRGVmYXVsdFN3aW1sYW5lVjJTdHlsZSI6eyIkaWQiOiIyODIiLCJTdHlsZUlkIjoiZjY1ZTk2OTktNDZhZS00NDEzLThlZWMtYjE3ZTM5YWViMmZlIiwiSGVhZGVyU3R5bGUiOnsiJGlkIjoiMjgzIiwiVGV4dElzVmVydGljYWwiOmZhbHNlLCJUZXh0U3R5bGUiOnsiJGlkIjoiMjg0IiwiRm9udFNldHRpbmdzIjp7IiRpZCI6IjI4NSIsIkZvbnRTaXplIjoxMiwiRm9udE5hbWUiOiJDYWxpYnJpIiwiSXNCb2xkIjpmYWxzZSwiSXNJdGFsaWMiOmZhbHNlLCJJc1VuZGVybGluZWQiOmZhbHNlLCJQYXJlbnRTdHlsZSI6bnVsbH0sIkF1dG9TaXplIjoyLCJGb3JlZ3JvdW5kIjp7IiRpZCI6IjI4NiIsIkNvbG9yIjp7IiRpZCI6IjI4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4OCIsIlRvcCI6MC4wLCJMZWZ0IjowLjAsIlJpZ2h0IjowLjAsIkJvdHRvbSI6MC4wfSwiUGFkZGluZyI6eyIkaWQiOiIyODkiLCJUb3AiOjAuMCwiTGVmdCI6MC4wLCJSaWdodCI6MC4wLCJCb3R0b20iOjAuMH0sIkJhY2tncm91bmQiOm51bGwsIklzVmlzaWJsZSI6dHJ1ZSwiV2lkdGgiOjAuMCwiSGVpZ2h0IjowLjAsIkJvcmRlclN0eWxlIjpudWxsLCJQYXJlbnRTdHlsZSI6bnVsbH0sIlJlY3RhbmdsZVN0eWxlIjp7IiRpZCI6IjI5MCIsIk1hcmdpbiI6eyIkaWQiOiIyOTEiLCJUb3AiOjAuMCwiTGVmdCI6MC4wLCJSaWdodCI6MC4wLCJCb3R0b20iOjAuMH0sIlBhZGRpbmciOnsiJGlkIjoiMjkyIiwiVG9wIjowLjAsIkxlZnQiOjAuMCwiUmlnaHQiOjAuMCwiQm90dG9tIjowLjB9LCJCYWNrZ3JvdW5kIjp7IiRpZCI6IjI5MyIsIkNvbG9yIjp7IiRpZCI6IjI5NCIsIkEiOjI1NSwiUiI6OTEsIkciOjE1NSwiQiI6MjEzfX0sIklzVmlzaWJsZSI6dHJ1ZSwiV2lkdGgiOjAuMCwiSGVpZ2h0IjowLjAsIkJvcmRlclN0eWxlIjp7IiRpZCI6IjI5NSIsIkxpbmVDb2xvciI6eyIkaWQiOiIyOTYiLCIkdHlwZSI6Ik5MUkUuQ29tbW9uLkRvbS5Tb2xpZENvbG9yQnJ1c2gsIE5MUkUuQ29tbW9uIiwiQ29sb3IiOnsiJGlkIjoiMjk3IiwiQSI6MjU1LCJSIjoyNTUsIkciOjAsIkIiOjB9fSwiTGluZVdlaWdodCI6MC4wLCJMaW5lVHlwZSI6MCwiUGFyZW50U3R5bGUiOm51bGx9LCJQYXJlbnRTdHlsZSI6bnVsbH0sIk1hcmdpbiI6eyIkaWQiOiIyOTgiLCJUb3AiOjAuMCwiTGVmdCI6MC4wLCJSaWdodCI6MC4wLCJCb3R0b20iOjAuMH0sIlBhZGRpbmciOnsiJGlkIjoiMjk5IiwiVG9wIjowLjAsIkxlZnQiOjAuMCwiUmlnaHQiOjAuMCwiQm90dG9tIjowLjB9LCJCYWNrZ3JvdW5kIjpudWxsLCJJc1Zpc2libGUiOnRydWUsIldpZHRoIjowLjAsIkhlaWdodCI6MC4wLCJCb3JkZXJTdHlsZSI6bnVsbCwiUGFyZW50U3R5bGUiOm51bGx9LCJCYWNrZ3JvdW5kU3R5bGUiOnsiJGlkIjoiMzAwIiwiTWFyZ2luIjp7IiRpZCI6IjMwMSIsIlRvcCI6MC4wLCJMZWZ0IjowLjAsIlJpZ2h0IjowLjAsIkJvdHRvbSI6MC4wfSwiUGFkZGluZyI6eyIkaWQiOiIzMDIiLCJUb3AiOjAuMCwiTGVmdCI6MC4wLCJSaWdodCI6MC4wLCJCb3R0b20iOjAuMH0sIkJhY2tncm91bmQiOnsiJGlkIjoiMzAzIiwiQ29sb3IiOnsiJGlkIjoiMzA0IiwiQSI6NTEsIlIiOjkxLCJHIjoxNTUsIkIiOjIxM319LCJJc1Zpc2libGUiOnRydWUsIldpZHRoIjowLjAsIkhlaWdodCI6MC4wLCJCb3JkZXJTdHlsZSI6eyIkaWQiOiIzMDUiLCJMaW5lQ29sb3IiOnsiJGlkIjoiMzA2IiwiJHR5cGUiOiJOTFJFLkNvbW1vbi5Eb20uU29saWRDb2xvckJydXNoLCBOTFJFLkNvbW1vbiIsIkNvbG9yIjp7IiRpZCI6IjMwNyIsIkEiOjI1NSwiUiI6MjM0LCJHIjoyMiwiQiI6MzB9fSwiTGluZVdlaWdodCI6MC4wLCJMaW5lVHlwZSI6MCwiUGFyZW50U3R5bGUiOm51bGx9LCJQYXJlbnRTdHlsZSI6bnVsbH0sIklzQWJvdmVUaW1lYmFuZCI6ZmFsc2UsIlNwYWNpbmciOjUsIkRlZmF1bHRTd2ltbGFuZVRhc2tTdHlsZSI6eyIkaWQiOiIzMDgiLCIkdHlwZSI6Ik5MUkUuQ29tbW9uLkRvbS5TdHlsZXMuRXhwbGljaXRTZXRhYmxlVGFza1N0eWxlLCBOTFJFLkNvbW1vbiIsIlNoYXBlIjowLCJTaGFwZVRoaWNrbmVzcyI6MSwiRHVyYXRpb25Gb3JtYXQiOjAsIkluY2x1ZGVOb25Xb3JraW5nRGF5c0luRHVyYXRpb24iOmZhbHNlLCJQZXJjZW50YWdlQ29tcGxldGVTdHlsZSI6eyIkaWQiOiIzMDkiLCJGb250U2V0dGluZ3MiOnsiJGlkIjoiMzEwIiwiRm9udFNpemUiOjEwLCJGb250TmFtZSI6IkNhbGlicmkiLCJJc0JvbGQiOmZhbHNlLCJJc0l0YWxpYyI6ZmFsc2UsIklzVW5kZXJsaW5lZCI6ZmFsc2UsIlBhcmVudFN0eWxlIjpudWxsfSwiQXV0b1NpemUiOjAsIkZvcmVncm91bmQiOnsiJGlkIjoiMzExIiwiQ29sb3IiOnsiJGlkIjoiMz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EzIiwiVG9wIjowLjAsIkxlZnQiOjAuMCwiUmlnaHQiOjAuMCwiQm90dG9tIjowLjB9LCJQYWRkaW5nIjp7IiRpZCI6IjMxNCIsIlRvcCI6MC4wLCJMZWZ0IjowLjAsIlJpZ2h0IjowLjAsIkJvdHRvbSI6MC4wfSwiQmFja2dyb3VuZCI6eyIkaWQiOiIzMTUiLCJDb2xvciI6eyIkaWQiOiIzMTYiLCJBIjo4OSwiUiI6MCwiRyI6MCwiQiI6MH19LCJJc1Zpc2libGUiOnRydWUsIldpZHRoIjowLjAsIkhlaWdodCI6MC4wLCJCb3JkZXJTdHlsZSI6bnVsbCwiUGFyZW50U3R5bGUiOm51bGx9LCJEdXJhdGlvblN0eWxlIjp7IiRpZCI6IjMxNyIsIkZvbnRTZXR0aW5ncyI6eyIkaWQiOiIzMTgiLCJGb250U2l6ZSI6MTAsIkZvbnROYW1lIjoiQ2FsaWJyaSIsIklzQm9sZCI6ZmFsc2UsIklzSXRhbGljIjpmYWxzZSwiSXNVbmRlcmxpbmVkIjpmYWxzZSwiUGFyZW50U3R5bGUiOm51bGx9LCJBdXRvU2l6ZSI6MCwiRm9yZWdyb3VuZCI6eyIkaWQiOiIzMTkiLCJDb2xvciI6eyIkaWQiOiIz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yZWYiOiIzMTYifX0sIklzVmlzaWJsZSI6dHJ1ZSwiV2lkdGgiOjAuMCwiSGVpZ2h0IjowLjAsIkJvcmRlclN0eWxlIjpudWxsLCJQYXJlbnRTdHlsZSI6bnVsbH0sIkhvcml6b250YWxDb25uZWN0b3JTdHlsZSI6eyIkaWQiOiIzMjQiLCJMaW5lQ29sb3IiOnsiJGlkIjoiMzI1IiwiJHR5cGUiOiJOTFJFLkNvbW1vbi5Eb20uU29saWRDb2xvckJydXNoLCBOTFJFLkNvbW1vbiIsIkNvbG9yIjp7IiRpZCI6IjMyNiIsIkEiOjI1NSwiUiI6MjA0LCJHIjoyMDQsIkIiOjIwNH19LCJMaW5lV2VpZ2h0IjoxLjAsIkxpbmVUeXBlIjowLCJQYXJlbnRTdHlsZSI6bnVsbH0sIlZlcnRpY2FsQ29ubmVjdG9yU3R5bGUiOnsiJGlkIjoiMzI3IiwiTGluZUNvbG9yIjp7IiRpZCI6IjMyOCIsIiR0eXBlIjoiTkxSRS5Db21tb24uRG9tLlNvbGlkQ29sb3JCcnVzaCwgTkxSRS5Db21tb24iLCJDb2xvciI6eyIkaWQiOiIzMjk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CYXNlbGluZVN0eWxlIjp7IiRpZCI6IjMzMCIsIlNoYXBlU3R5bGUiOnsiJGlkIjoiMzMxIiwiTWFyZ2luIjp7IiRpZCI6IjMzMiIsIlRvcCI6MC4wLCJMZWZ0IjowLjAsIlJpZ2h0IjowLjAsIkJvdHRvbSI6MC4wfSwiUGFkZGluZyI6eyIkaWQiOiIzMzMiLCJUb3AiOjAuMCwiTGVmdCI6MC4wLCJSaWdodCI6MC4wLCJCb3R0b20iOjAuMH0sIkJhY2tncm91bmQiOnsiJGlkIjoiMzM0IiwiQ29sb3IiOnsiJGlkIjoiMzM1IiwiQSI6MTUzLCJSIjowLCJHIjowLCJCIjowfX0sIklzVmlzaWJsZSI6dHJ1ZSwiV2lkdGgiOjAuMCwiSGVpZ2h0IjowLjAsIkJvcmRlclN0eWxlIjp7IiRpZCI6IjMzNiIsIkxpbmVDb2xvciI6bnVsbCwiTGluZVdlaWdodCI6MC4wLCJMaW5lVHlwZSI6MCwiUGFyZW50U3R5bGUiOm51bGx9LCJQYXJlbnRTdHlsZSI6bnVsbH0sIk1hcmdpbiI6eyIkaWQiOiIzMzciLCJUb3AiOjAuMCwiTGVmdCI6MC4wLCJSaWdodCI6MC4wLCJCb3R0b20iOjAuMH0sIlBhZGRpbmciOnsiJGlkIjoiMzM4IiwiVG9wIjowLjAsIkxlZnQiOjAuMCwiUmlnaHQiOjAuMCwiQm90dG9tIjowLjB9LCJCYWNrZ3JvdW5kIjpudWxsLCJJc1Zpc2libGUiOnRydWUsIldpZHRoIjowLjAsIkhlaWdodCI6MC4wLCJCb3JkZXJTdHlsZSI6bnVsbCwiUGFyZW50U3R5bGUiOm51bGx9LCJTaGFwZVN0eWxlIjp7IiRpZCI6IjMzOSIsIk1hcmdpbiI6eyIkaWQiOiIzNDAiLCJUb3AiOjAuMCwiTGVmdCI6NC4wLCJSaWdodCI6NC4wLCJCb3R0b20iOjAuMH0sIlBhZGRpbmciOnsiJGlkIjoiMzQxIiwiVG9wIjowLjAsIkxlZnQiOjAuMCwiUmlnaHQiOjAuMCwiQm90dG9tIjowLjB9LCJCYWNrZ3JvdW5kIjp7IiRpZCI6IjM0MiIsIkNvbG9yIjp7IiRpZCI6IjM0MyIsIkEiOjI1NSwiUiI6OTEsIkciOjE1NSwiQiI6MjEzfX0sIklzVmlzaWJsZSI6dHJ1ZSwiV2lkdGgiOjAuMCwiSGVpZ2h0IjoxNi4wLCJCb3JkZXJTdHlsZSI6eyIkaWQiOiIzNDQiLCJMaW5lQ29sb3IiOnsiJGlkIjoiMzQ1IiwiJHR5cGUiOiJOTFJFLkNvbW1vbi5Eb20uU29saWRDb2xvckJydXNoLCBOTFJFLkNvbW1vbiIsIkNvbG9yIjp7IiRpZCI6IjM0NiIsIkEiOjI1NSwiUiI6MjU1LCJHIjowLCJCIjowfX0sIkxpbmVXZWlnaHQiOjAuMCwiTGluZVR5cGUiOjAsIlBhcmVudFN0eWxlIjpudWxsfSwiUGFyZW50U3R5bGUiOm51bGx9LCJUaXRsZVN0eWxlIjp7IiRpZCI6IjM0NyIsIkZvbnRTZXR0aW5ncyI6eyIkaWQiOiIzNDgiLCJGb250U2l6ZSI6MTEsIkZvbnROYW1lIjoiQ2FsaWJyaSIsIklzQm9sZCI6dHJ1ZSwiSXNJdGFsaWMiOmZhbHNlLCJJc1VuZGVybGluZWQiOmZhbHNlLCJQYXJlbnRTdHlsZSI6bnVsbH0sIkF1dG9TaXplIjowLCJGb3JlZ3JvdW5kIjp7IiRpZCI6IjM0OSIsIkNvbG9yIjp7IiRpZCI6IjM1M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MTYifX0sIklzVmlzaWJsZSI6dHJ1ZSwiV2lkdGgiOjAuMCwiSGVpZ2h0IjowLjAsIkJvcmRlclN0eWxlIjpudWxsLCJQYXJlbnRTdHlsZSI6bnVsbH0sIkRhdGVTdHlsZSI6eyIkaWQiOiIzNTQiLCJGb250U2V0dGluZ3MiOnsiJGlkIjoiMzU1IiwiRm9udFNpemUiOjEwLCJGb250TmFtZSI6IkNhbGlicmkiLCJJc0JvbGQiOmZhbHNlLCJJc0l0YWxpYyI6ZmFsc2UsIklzVW5kZXJsaW5lZCI6ZmFsc2UsIlBhcmVudFN0eWxlIjpudWxsfSwiQXV0b1NpemUiOjAsIkZvcmVncm91bmQiOnsiJGlkIjoiMzU2IiwiQ29sb3IiOnsiJGlkIjoiMzU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TgiLCJUb3AiOjAuMCwiTGVmdCI6MC4wLCJSaWdodCI6MC4wLCJCb3R0b20iOjAuMH0sIlBhZGRpbmciOnsiJGlkIjoiMzU5IiwiVG9wIjowLjAsIkxlZnQiOjAuMCwiUmlnaHQiOjAuMCwiQm90dG9tIjowLjB9LCJCYWNrZ3JvdW5kIjp7IiRpZCI6IjM2MCIsIkNvbG9yIjp7IiRyZWYiOiIzMTYifX0sIklzVmlzaWJsZSI6dHJ1ZSwiV2lkdGgiOjAuMCwiSGVpZ2h0IjowLjAsIkJvcmRlclN0eWxlIjpudWxsLCJQYXJlbnRTdHlsZSI6bnVsbH0sIkRhdGVGb3JtYXQiOnsiJGlkIjoiMzYx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YyIiwiRGF0ZVBhcnRJc1Zpc2libGUiOmZhbHNlLCJUaW1lUGFydElzVmlzaWJsZSI6ZmFsc2V9fSwiV2Vla051bWJlcmluZyI6eyIkaWQiOiIzNjMiLCJGb3JtYXQiOjAsIklzVmlzaWJsZSI6ZmFsc2UsIkxhc3RLbm93blZpc2liaWxpdHlTdGF0ZSI6ZmFsc2V9LCJJc1Zpc2libGUiOnRydWUsIlBhcmVudFN0eWxlIjpudWxsLCJfZXhwbGljaXRseVNldCI6eyIkaWQiOiIzNj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Y1IiwiU2hhcGUiOjIsIkNvbm5lY3Rvck1hcmdpbiI6eyIkaWQiOiIzNjYiLCJUb3AiOjAuMCwiTGVmdCI6Mi4wLCJSaWdodCI6Mi4wLCJCb3R0b20iOjAuMH0sIkNvbm5lY3RvclN0eWxlIjp7IiRpZCI6IjM2NyIsIkxpbmVDb2xvciI6eyIkaWQiOiIzNjgiLCIkdHlwZSI6Ik5MUkUuQ29tbW9uLkRvbS5Tb2xpZENvbG9yQnJ1c2gsIE5MUkUuQ29tbW9uIiwiQ29sb3IiOnsiJGlkIjoiMzY5IiwiQSI6MTI3LCJSIjozMSwiRyI6NzMsIkIiOjEyNn19LCJMaW5lV2VpZ2h0IjoxLjAsIkxpbmVUeXBlIjowLCJQYXJlbnRTdHlsZSI6bnVsbH0sIklzQmVsb3dUaW1lYmFuZCI6ZmFsc2UsIlBvc2l0aW9uT25UYXNrIjoxLCJIaWRlRGF0ZSI6ZmFsc2UsIlNoYXBlU2l6ZSI6MSwiU3BhY2luZyI6MS4wLCJQYWRkaW5nIjp7IiRpZCI6IjM3MCIsIlRvcCI6Ny4wLCJMZWZ0IjozLjAsIlJpZ2h0IjowLjAsIkJvdHRvbSI6Mi4wfSwiU2hhcGVTdHlsZSI6eyIkaWQiOiIzNzEiLCJNYXJnaW4iOnsiJGlkIjoiMzcyIiwiVG9wIjowLjAsIkxlZnQiOjAuMCwiUmlnaHQiOjAuMCwiQm90dG9tIjowLjB9LCJQYWRkaW5nIjp7IiRpZCI6IjM3MyIsIlRvcCI6MC4wLCJMZWZ0IjowLjAsIlJpZ2h0IjowLjAsIkJvdHRvbSI6MC4wfSwiQmFja2dyb3VuZCI6eyIkaWQiOiIzNzQiLCJDb2xvciI6eyIkaWQiOiIzNzUiLCJBIjoyNTUsIlIiOjkxLCJHIjoxNTUsIkIiOjIxM319LCJJc1Zpc2libGUiOnRydWUsIldpZHRoIjoxOC4wLCJIZWlnaHQiOjIwLjAsIkJvcmRlclN0eWxlIjp7IiRpZCI6IjM3NiIsIkxpbmVDb2xvciI6eyIkaWQiOiIzNzciLCIkdHlwZSI6Ik5MUkUuQ29tbW9uLkRvbS5Tb2xpZENvbG9yQnJ1c2gsIE5MUkUuQ29tbW9uIiwiQ29sb3IiOnsiJGlkIjoiMzc4IiwiQSI6MjU1LCJSIjoyNTUsIkciOjAsIkIiOjB9fSwiTGluZVdlaWdodCI6MC4wLCJMaW5lVHlwZSI6MCwiUGFyZW50U3R5bGUiOm51bGx9LCJQYXJlbnRTdHlsZSI6bnVsbH0sIlRpdGxlU3R5bGUiOnsiJGlkIjoiMzc5IiwiRm9udFNldHRpbmdzIjp7IiRpZCI6IjM4MCIsIkZvbnRTaXplIjoxMSwiRm9udE5hbWUiOiJDYWxpYnJpIiwiSXNCb2xkIjp0cnVlLCJJc0l0YWxpYyI6ZmFsc2UsIklzVW5kZXJsaW5lZCI6ZmFsc2UsIlBhcmVudFN0eWxlIjpudWxsfSwiQXV0b1NpemUiOjAsIkZvcmVncm91bmQiOnsiJGlkIjoiMzgxIiwiQ29sb3IiOnsiJGlkIjoiM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yIsIlRvcCI6MC4wLCJMZWZ0IjowLjAsIlJpZ2h0IjowLjAsIkJvdHRvbSI6MC4wfSwiUGFkZGluZyI6eyIkaWQiOiIzODQiLCJUb3AiOjAuMCwiTGVmdCI6MC4wLCJSaWdodCI6MC4wLCJCb3R0b20iOjAuMH0sIkJhY2tncm91bmQiOnsiJGlkIjoiMzg1IiwiQ29sb3IiOnsiJGlkIjoiMzg2IiwiQSI6ODksIlIiOjAsIkciOjAsIkIiOjB9fSwiSXNWaXNpYmxlIjp0cnVlLCJXaWR0aCI6MC4wLCJIZWlnaHQiOjAuMCwiQm9yZGVyU3R5bGUiOm51bGwsIlBhcmVudFN0eWxlIjpudWxsfSwiRGF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HJlZiI6IjM4NiJ9fSwiSXNWaXNpYmxlIjp0cnVlLCJXaWR0aCI6MC4wLCJIZWlnaHQiOjAuMCwiQm9yZGVyU3R5bGUiOm51bGwsIlBhcmVudFN0eWxlIjpudWxsfSwiRGF0ZUZvcm1hdCI6eyIkaWQiOiIzOTQ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zOTUiLCJEYXRlUGFydElzVmlzaWJsZSI6ZmFsc2UsIlRpbWVQYXJ0SXNWaXNpYmxlIjpmYWxzZX19LCJXZWVrTnVtYmVyaW5nIjp7IiRpZCI6IjM5NiIsIkZvcm1hdCI6MCwiSXNWaXNpYmxlIjpmYWxzZSwiTGFzdEtub3duVmlzaWJpbGl0eVN0YXRlIjpmYWxzZX0sIklzVmlzaWJsZSI6dHJ1ZSwiUGFyZW50U3R5bGUiOm51bGx9LCJEZWZhdWx0U3dpbWxhbmVNaWxlc3RvbmVTdHlsZSI6eyIkaWQiOiIzOTciLCJUaXRsZVBvc2l0aW9uIjoiUmlnaHQiLCJEYXRlUG9zaXRpb24iOiJMZWZ0IiwiU2hhcGVUeXBlIjoyLCJTaGFwZVNpemUiOjEsIlNwYWNpbmciOjUsIlNoYXBlU3R5bGUiOnsiJGlkIjoiMzk4IiwiTWFyZ2luIjp7IiRpZCI6IjM5OSIsIlRvcCI6MC4wLCJMZWZ0IjowLjAsIlJpZ2h0IjowLjAsIkJvdHRvbSI6MC4wfSwiUGFkZGluZyI6eyIkaWQiOiI0MDAiLCJUb3AiOjAuMCwiTGVmdCI6MC4wLCJSaWdodCI6MC4wLCJCb3R0b20iOjAuMH0sIkJhY2tncm91bmQiOnsiJGlkIjoiNDAxIiwiQ29sb3IiOnsiJGlkIjoiNDAyIiwiQSI6MjU1LCJSIjo5MSwiRyI6MTU1LCJCIjoyMTN9fSwiSXNWaXNpYmxlIjp0cnVlLCJXaWR0aCI6MTguMCwiSGVpZ2h0IjoyMC4wLCJCb3JkZXJTdHlsZSI6eyIkaWQiOiI0MDMiLCJMaW5lQ29sb3IiOnsiJGlkIjoiNDA0IiwiJHR5cGUiOiJOTFJFLkNvbW1vbi5Eb20uU29saWRDb2xvckJydXNoLCBOTFJFLkNvbW1vbiIsIkNvbG9yIjp7IiRpZCI6IjQwNSIsIkEiOjI1NSwiUiI6MjU1LCJHIjowLCJCIjowfX0sIkxpbmVXZWlnaHQiOjAuMCwiTGluZVR5cGUiOjAsIlBhcmVudFN0eWxlIjpudWxsfSwiUGFyZW50U3R5bGUiOm51bGx9LCJUaXRsZVN0eWxlIjp7IiRpZCI6IjQwNiIsIkZvbnRTZXR0aW5ncyI6eyIkaWQiOiI0MDciLCJGb250U2l6ZSI6MTEsIkZvbnROYW1lIjoiQ2FsaWJyaSIsIklzQm9sZCI6dHJ1ZSwiSXNJdGFsaWMiOmZhbHNlLCJJc1VuZGVybGluZWQiOmZhbHNlLCJQYXJlbnRTdHlsZSI6bnVsbH0sIkF1dG9TaXplIjowLCJGb3JlZ3JvdW5kIjp7IiRpZCI6IjQwOCIsIkNvbG9yIjp7IiRpZCI6IjQw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TAiLCJUb3AiOjAuMCwiTGVmdCI6MC4wLCJSaWdodCI6MC4wLCJCb3R0b20iOjAuMH0sIlBhZGRpbmciOnsiJGlkIjoiNDExIiwiVG9wIjowLjAsIkxlZnQiOjAuMCwiUmlnaHQiOjAuMCwiQm90dG9tIjowLjB9LCJCYWNrZ3JvdW5kIjp7IiRpZCI6IjQxMiIsIkNvbG9yIjp7IiRpZCI6IjQxMyIsIkEiOjg5LCJSIjowLCJHIjowLCJCIjowfX0sIklzVmlzaWJsZSI6dHJ1ZSwiV2lkdGgiOjAuMCwiSGVpZ2h0IjowLjAsIkJvcmRlclN0eWxlIjpudWxs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GlkIjoiNDE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TgiLCJUb3AiOjAuMCwiTGVmdCI6MC4wLCJSaWdodCI6MC4wLCJCb3R0b20iOjAuMH0sIlBhZGRpbmciOnsiJGlkIjoiNDE5IiwiVG9wIjowLjAsIkxlZnQiOjAuMCwiUmlnaHQiOjAuMCwiQm90dG9tIjowLjB9LCJCYWNrZ3JvdW5kIjp7IiRpZCI6IjQyMCIsIkNvbG9yIjp7IiRpZCI6IjQyMSIsIkEiOjg5LCJSIjowLCJHIjowLCJCIjowfX0sIklzVmlzaWJsZSI6dHJ1ZSwiV2lkdGgiOjAuMCwiSGVpZ2h0IjowLjAsIkJvcmRlclN0eWxlIjpudWxsLCJQYXJlbnRTdHlsZSI6bnVsbH0sIkRhdGVGb3JtYXQiOnsiJGlkIjoiNDI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DIzIiwiRGF0ZVBhcnRJc1Zpc2libGUiOmZhbHNlLCJUaW1lUGFydElzVmlzaWJsZSI6ZmFsc2V9fSwiV2Vla051bWJlcmluZyI6eyIkaWQiOiI0MjQiLCJGb3JtYXQiOjAsIklzVmlzaWJsZSI6ZmFsc2UsIkxhc3RLbm93blZpc2liaWxpdHlTdGF0ZSI6ZmFsc2V9LCJJc1Zpc2libGUiOnRydWUsIlBhcmVudFN0eWxlIjpudWxsfSwiRGVmYXVsdFN3aW1sYW5lQWN0aXZpdHlTdHlsZSI6eyIkaWQiOiI0MjUiLCJIZWFkZXJTdHlsZSI6eyIkaWQiOiI0MjYiLCJUZXh0U3R5bGUiOnsiJGlkIjoiNDI3IiwiRm9udFNldHRpbmdzIjp7IiRpZCI6IjQyOCIsIkZvbnRTaXplIjoxMSwiRm9udE5hbWUiOiJDYWxpYnJpIiwiSXNCb2xkIjpmYWxzZSwiSXNJdGFsaWMiOmZhbHNlLCJJc1VuZGVybGluZWQiOmZhbHNlLCJQYXJlbnRTdHlsZSI6bnVsbH0sIkF1dG9TaXplIjoyLCJGb3JlZ3JvdW5kIjp7IiRpZCI6IjQyOSIsIkNvbG9yIjp7IiRpZCI6IjQz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zMSIsIlRvcCI6MC4wLCJMZWZ0IjowLjAsIlJpZ2h0IjowLjAsIkJvdHRvbSI6MC4wfSwiUGFkZGluZyI6eyIkaWQiOiI0MzIiLCJUb3AiOjAuMCwiTGVmdCI6MC4wLCJSaWdodCI6MC4wLCJCb3R0b20iOjAuMH0sIkJhY2tncm91bmQiOm51bGwsIklzVmlzaWJsZSI6dHJ1ZSwiV2lkdGgiOjAuMCwiSGVpZ2h0IjowLjAsIkJvcmRlclN0eWxlIjpudWxsLCJQYXJlbnRTdHlsZSI6bnVsbH0sIlJlY3RhbmdsZVN0eWxlIjp7IiRpZCI6IjQzMyIsIk1hcmdpbiI6eyIkaWQiOiI0MzQiLCJUb3AiOjAuMCwiTGVmdCI6MC4wLCJSaWdodCI6MC4wLCJCb3R0b20iOjAuMH0sIlBhZGRpbmciOnsiJGlkIjoiNDM1IiwiVG9wIjowLjAsIkxlZnQiOjAuMCwiUmlnaHQiOjAuMCwiQm90dG9tIjowLjB9LCJCYWNrZ3JvdW5kIjp7IiRpZCI6IjQzNiIsIkNvbG9yIjp7IiRpZCI6IjQzNyIsIkEiOjYzLCJSIjo5MSwiRyI6MTU1LCJCIjoyMTN9fSwiSXNWaXNpYmxlIjp0cnVlLCJXaWR0aCI6MC4wLCJIZWlnaHQiOjAuMCwiQm9yZGVyU3R5bGUiOnsiJGlkIjoiNDM4IiwiTGluZUNvbG9yIjp7IiRpZCI6IjQzOSIsIiR0eXBlIjoiTkxSRS5Db21tb24uRG9tLlNvbGlkQ29sb3JCcnVzaCwgTkxSRS5Db21tb24iLCJDb2xvciI6eyIkaWQiOiI0NDAiLCJBIjoyNTUsIlIiOjI1NSwiRyI6MCwiQiI6MH19LCJMaW5lV2VpZ2h0IjowLjAsIkxpbmVUeXBlIjowLCJQYXJlbnRTdHlsZSI6bnVsbH0sIlBhcmVudFN0eWxlIjpudWxsfSwiTWFyZ2luIjp7IiRpZCI6IjQ0MSIsIlRvcCI6MC4wLCJMZWZ0IjowLjAsIlJpZ2h0IjowLjAsIkJvdHRvbSI6MC4wfSwiUGFkZGluZyI6eyIkaWQiOiI0NDIiLCJUb3AiOjAuMCwiTGVmdCI6MC4wLCJSaWdodCI6MC4wLCJCb3R0b20iOjAuMH0sIkJhY2tncm91bmQiOm51bGwsIklzVmlzaWJsZSI6dHJ1ZSwiV2lkdGgiOjAuMCwiSGVpZ2h0IjowLjAsIkJvcmRlclN0eWxlIjpudWxsLCJQYXJlbnRTdHlsZSI6bnVsbH0sIkJhY2tncm91bmRTdHlsZSI6eyIkaWQiOiI0NDMiLCJNYXJnaW4iOnsiJGlkIjoiNDQ0IiwiVG9wIjowLjAsIkxlZnQiOjAuMCwiUmlnaHQiOjAuMCwiQm90dG9tIjowLjB9LCJQYWRkaW5nIjp7IiRpZCI6IjQ0NSIsIlRvcCI6MC4wLCJMZWZ0IjowLjAsIlJpZ2h0IjowLjAsIkJvdHRvbSI6MC4wfSwiQmFja2dyb3VuZCI6eyIkaWQiOiI0NDYiLCJDb2xvciI6eyIkaWQiOiI0NDciLCJBIjo1MSwiUiI6OTEsIkciOjE1NSwiQiI6MjEzfX0sIklzVmlzaWJsZSI6dHJ1ZSwiV2lkdGgiOjAuMCwiSGVpZ2h0IjowLjAsIkJvcmRlclN0eWxlIjp7IiRpZCI6IjQ0OCIsIkxpbmVDb2xvciI6eyIkaWQiOiI0NDkiLCIkdHlwZSI6Ik5MUkUuQ29tbW9uLkRvbS5Tb2xpZENvbG9yQnJ1c2gsIE5MUkUuQ29tbW9uIiwiQ29sb3IiOnsiJGlkIjoiNDUwIiwiQSI6MjU1LCJSIjoyNTUsIkciOjAsIkIiOjB9fSwiTGluZVdlaWdodCI6MC4wLCJMaW5lVHlwZSI6MCwiUGFyZW50U3R5bGUiOm51bGx9LCJQYXJlbnRTdHlsZSI6bnVsbH0sIk1hcmdpbiI6eyIkaWQiOiI0NTEiLCJUb3AiOjAuMCwiTGVmdCI6MC4wLCJSaWdodCI6MC4wLCJCb3R0b20iOjAuMH0sIlBhZGRpbmciOnsiJGlkIjoiNDUyIiwiVG9wIjowLjAsIkxlZnQiOjAuMCwiUmlnaHQiOjAuMCwiQm90dG9tIjowLjB9LCJJc1Zpc2libGUiOnRydWUsIldpZHRoIjowLjAsIkhlaWdodCI6MC4wLCJCb3JkZXJTdHlsZSI6bnVsbCwiUGFyZW50U3R5bGUiOm51bGx9LCJNYXJnaW4iOnsiJGlkIjoiNDUzIiwiVG9wIjowLjAsIkxlZnQiOjAuMCwiUmlnaHQiOjAuMCwiQm90dG9tIjowLjB9LCJQYWRkaW5nIjp7IiRpZCI6IjQ1NCIsIlRvcCI6MC4wLCJMZWZ0IjowLjAsIlJpZ2h0IjowLjAsIkJvdHRvbSI6MC4wfSwiSXNWaXNpYmxlIjp0cnVlLCJXaWR0aCI6MC4wLCJIZWlnaHQiOjAuMCwiQm9yZGVyU3R5bGUiOnsiJGlkIjoiNDU1IiwiTGluZUNvbG9yIjpudWxsLCJMaW5lV2VpZ2h0IjowLjAsIkxpbmVUeXBlIjowLCJQYXJlbnRTdHlsZSI6bnVsbH0sIlBhcmVudFN0eWxlIjpudWxsfSwiX2FkZGl0aW9uYWxTd2ltbGFuZVYyU3R5bGVzIjpbXSwiQ29uZGl0aW9uYWxGb3JtYXR0aW5nIjp7IiRpZCI6IjQ1NiIsIlB2QUZvcm1hdHRpbmciOnsiJGlkIjoiNDU3IiwiRGVsYXlUYXNrU3R5bGUiOnsiJGlkIjoiNDU4IiwiU3R5bGVPcHRpb25zIjo4LCJUaXRsZUZvcmVncm91bmQiOnsiJGlkIjoiNDU5IiwiQ29sb3IiOnsiJGlkIjoiNDYwIiwiQSI6MjU1LCJSIjoxNzUsIkciOjAsIkIiOjB9fSwiQWN0dWFsU2hhcGVzQmFja2dyb3VuZCI6eyIkaWQiOiI0NjEiLCJDb2xvciI6eyIkaWQiOiI0NjIiLCJBIjo2MiwiUiI6MjU1LCJHIjowLCJCIjowfX0sIkFjdHVhbFNoYXBlc0JvcmRlclN0eWxlIjp7IiRpZCI6IjQ2MyIsIkxpbmVDb2xvciI6eyIkaWQiOiI0NjQiLCIkdHlwZSI6Ik5MUkUuQ29tbW9uLkRvbS5Tb2xpZENvbG9yQnJ1c2gsIE5MUkUuQ29tbW9uIiwiQ29sb3IiOnsiJGlkIjoiNDY1IiwiQSI6MTYzLCJSIjoyNTUsIkciOjAsIkIiOjB9fSwiTGluZVdlaWdodCI6My4wLCJMaW5lVHlwZSI6MCwiUGFyZW50U3R5bGUiOm51bGx9LCJCYXNlbGluZVNoYXBlc0JhY2tncm91bmQiOnsiJGlkIjoiNDY2IiwiQ29sb3IiOnsiJGlkIjoiNDY3IiwiQSI6MTg0LCJSIjoyNTUsIkciOjAsIkIiOjB9fSwiSXNWaXNpYmxlIjp0cnVlfSwiRGVsYXlNaWxlc3RvbmVTdHlsZSI6eyIkaWQiOiI0NjgiLCJTdHlsZU9wdGlvbnMiOjIsIlRpdGxlRm9yZWdyb3VuZCI6eyIkaWQiOiI0NjkiLCJDb2xvciI6eyIkaWQiOiI0NzAiLCJBIjoyNTUsIlIiOjE3NSwiRyI6MCwiQiI6MH19LCJBY3R1YWxTaGFwZXNCYWNrZ3JvdW5kIjp7IiRpZCI6IjQ3MSIsIkNvbG9yIjp7IiRpZCI6IjQ3MiIsIkEiOjI1NSwiUiI6MjIyLCJHIjo4MCwiQiI6NTB9fSwiQWN0dWFsU2hhcGVzQm9yZGVyU3R5bGUiOnsiJGlkIjoiNDczIiwiTGluZUNvbG9yIjp7IiRpZCI6IjQ3NCIsIiR0eXBlIjoiTkxSRS5Db21tb24uRG9tLlNvbGlkQ29sb3JCcnVzaCwgTkxSRS5Db21tb24iLCJDb2xvciI6eyIkaWQiOiI0NzUiLCJBIjoxNjMsIlIiOjI1NSwiRyI6MCwiQiI6MH19LCJMaW5lV2VpZ2h0IjozLjAsIkxpbmVUeXBlIjowLCJQYXJlbnRTdHlsZSI6bnVsbH0sIkJhc2VsaW5lU2hhcGVzQmFja2dyb3VuZCI6eyIkaWQiOiI0NzYiLCJDb2xvciI6eyIkaWQiOiI0NzciLCJBIjoxODQsIlIiOjI1NSwiRyI6MCwiQiI6MH19LCJJc1Zpc2libGUiOnRydWV9LCJBZHZhbmNlVGFza1N0eWxlIjp7IiRpZCI6IjQ3OCIsIlN0eWxlT3B0aW9ucyI6OCwiVGl0bGVGb3JlZ3JvdW5kIjp7IiRpZCI6IjQ3OSIsIkNvbG9yIjp7IiRpZCI6IjQ4MCIsIkEiOjI1NSwiUiI6MCwiRyI6MTEwLCJCIjowfX0sIkFjdHVhbFNoYXBlc0JhY2tncm91bmQiOnsiJGlkIjoiNDgxIiwiQ29sb3IiOnsiJGlkIjoiNDgyIiwiQSI6NjEsIlIiOjAsIkciOjEyOCwiQiI6MH19LCJBY3R1YWxTaGFwZXNCb3JkZXJTdHlsZSI6eyIkaWQiOiI0ODMiLCJMaW5lQ29sb3IiOnsiJGlkIjoiNDg0IiwiJHR5cGUiOiJOTFJFLkNvbW1vbi5Eb20uU29saWRDb2xvckJydXNoLCBOTFJFLkNvbW1vbiIsIkNvbG9yIjp7IiRpZCI6IjQ4NSIsIkEiOjE2MywiUiI6MCwiRyI6MTI4LCJCIjowfX0sIkxpbmVXZWlnaHQiOjMuMCwiTGluZVR5cGUiOjAsIlBhcmVudFN0eWxlIjpudWxsfSwiQmFzZWxpbmVTaGFwZXNCYWNrZ3JvdW5kIjp7IiRpZCI6IjQ4NiIsIkNvbG9yIjp7IiRpZCI6IjQ4NyIsIkEiOjE4NCwiUiI6MCwiRyI6MTI4LCJCIjowfX0sIklzVmlzaWJsZSI6dHJ1ZX0sIkFkdmFuY2VNaWxlc3RvbmVTdHlsZSI6eyIkaWQiOiI0ODgiLCJTdHlsZU9wdGlvbnMiOjIsIlRpdGxlRm9yZWdyb3VuZCI6eyIkaWQiOiI0ODkiLCJDb2xvciI6eyIkaWQiOiI0OTAiLCJBIjoyNTUsIlIiOjAsIkciOjExMCwiQiI6MH19LCJBY3R1YWxTaGFwZXNCYWNrZ3JvdW5kIjp7IiRpZCI6IjQ5MSIsIkNvbG9yIjp7IiRpZCI6IjQ5MiIsIkEiOjI1NSwiUiI6MjAsIkciOjEwMCwiQiI6MH19LCJBY3R1YWxTaGFwZXNCb3JkZXJTdHlsZSI6eyIkaWQiOiI0OTMiLCJMaW5lQ29sb3IiOnsiJGlkIjoiNDk0IiwiJHR5cGUiOiJOTFJFLkNvbW1vbi5Eb20uU29saWRDb2xvckJydXNoLCBOTFJFLkNvbW1vbiIsIkNvbG9yIjp7IiRpZCI6IjQ5NSIsIkEiOjE2MywiUiI6MCwiRyI6MTI4LCJCIjowfX0sIkxpbmVXZWlnaHQiOjMuMCwiTGluZVR5cGUiOjAsIlBhcmVudFN0eWxlIjpudWxsfSwiQmFzZWxpbmVTaGFwZXNCYWNrZ3JvdW5kIjp7IiRpZCI6IjQ5NiIsIkNvbG9yIjp7IiRpZCI6IjQ5NyIsIkEiOjE4NCwiUiI6MCwiRyI6MTI4LCJCIjowfX0sIklzVmlzaWJsZSI6dHJ1ZX19fX0sIlNjYWxlIjp7IiRpZCI6IjQ5OCIsIlN0YXJ0RGF0ZSI6IjAwMDEtMDEtMDFUMDA6MDA6MDAiLCJFbmREYXRlIjoiMjAxOC0wNi0yOVQyMzo1OTowMCIsIkZvcm1hdCI6Ik1NTSIsIlR5cGUiOjIsIkF1dG9EYXRlUmFuZ2UiOnRydWUsIldvcmtpbmdEYXlzIjoxMjcsIkZpc2NhbFllYXIiOnsiJGlkIjoiNDk5IiwiU3RhcnRNb250aCI6MSwiVXNlU3RhcnRpbmdZZWFyRm9yTnVtYmVyaW5nIjp0cnVlLCJTaG93RmlzY2FsWWVhckxhYmVsIjp0cnVlfSwiVG9kYXlNYXJrZXJUZXh0IjoiSG95IiwiQXV0b1NjYWxlVHlwZSI6dHJ1ZX0sIlNjYWxlVjIiOnsiJGlkIjoiNTAwIiwiU3RhcnREYXRlIjoiMDAwMS0wMS0wMVQwMDowMDowMCIsIkVuZERhdGUiOiIyMDI1LTEyLTIwVDAwOjAwOjAwIiwiQXV0b0RhdGVSYW5nZSI6dHJ1ZSwiV29ya2luZ0RheXMiOjEyNywiRmlzY2FsWWVhciI6eyIkcmVmIjoiNDk5In0sIlRvZGF5TWFya2VyVGV4dCI6IkhveSIsIkF1dG9TY2FsZVR5cGUiOnRydWUsIlRpbWViYW5kU2NhbGVzIjp7IiRpZCI6IjUwMSIsIlRvcFNjYWxlTGF5ZXIiOnsiJGlkIjoiNTAyIiwiRm9ybWF0IjoidyIsIlR5cGUiOjEsIkdyb3VwaW5nSW50ZXJ2YWxzIjp7IiRpZCI6IjUwMyIsIklzU2V0IjpmYWxzZSwiR3JvdXBpbmdTdGVwQ291bnQiOjF9fSwiTWlkZGxlU2NhbGVMYXllciI6eyIkaWQiOiI1MDQiLCJGb3JtYXQiOm51bGwsIlR5cGUiOjAsIkdyb3VwaW5nSW50ZXJ2YWxzIjp7IiRpZCI6IjUwNSIsIklzU2V0IjpmYWxzZSwiR3JvdXBpbmdTdGVwQ291bnQiOjF9fSwiQm90dG9tU2NhbGVMYXllciI6eyIkaWQiOiI1MDYiLCJGb3JtYXQiOm51bGwsIlR5cGUiOjAsIkdyb3VwaW5nSW50ZXJ2YWxzIjp7IiRpZCI6IjUwNyIsIklzU2V0IjpmYWxzZSwiR3JvdXBpbmdTdGVwQ291bnQiOjF9fX19LCJNaWxlc3RvbmVzIjpbeyIkaWQiOiI1MDgiLCJEYXRlIjoiMjAyNS0wNy0xMVQwMDowMDowMFoiLCJTdHlsZSI6eyIkaWQiOiI1MDkiLCJTaGFwZSI6MiwiQ29ubmVjdG9yTWFyZ2luIjp7IiRpZCI6IjUxMCIsIlRvcCI6MC4wLCJMZWZ0IjoyLjAsIlJpZ2h0IjoyLjAsIkJvdHRvbSI6MC4wfSwiQ29ubmVjdG9yU3R5bGUiOnsiJGlkIjoiNTExIiwiTGluZUNvbG9yIjp7IiRpZCI6IjUxMiIsIiR0eXBlIjoiTkxSRS5Db21tb24uRG9tLlNvbGlkQ29sb3JCcnVzaCwgTkxSRS5Db21tb24iLCJDb2xvciI6eyIkaWQiOiI1MTMiLCJBIjoxMjcsIlIiOjMxLCJHIjo3MywiQiI6MTI2fX0sIkxpbmVXZWlnaHQiOjAuNjY2NjY2NywiTGluZVR5cGUiOjAsIlBhcmVudFN0eWxlIjpudWxsfSwiSXNCZWxvd1RpbWViYW5kIjpmYWxzZSwiUG9zaXRpb25PblRhc2siOjAsIkhpZGVEYXRlIjpmYWxzZSwiU2hhcGVTaXplIjoxLCJTcGFjaW5nIjoxLjAsIlBhZGRpbmciOnsiJGlkIjoiNTE0IiwiVG9wIjo3LjAsIkxlZnQiOjMuMCwiUmlnaHQiOjAuMCwiQm90dG9tIjoyLjB9LCJTaGFwZVN0eWxlIjp7IiRpZCI6IjUxNSIsIk1hcmdpbiI6eyIkaWQiOiI1MTYiLCJUb3AiOjAuMCwiTGVmdCI6MC4wLCJSaWdodCI6MC4wLCJCb3R0b20iOjAuMH0sIlBhZGRpbmciOnsiJGlkIjoiNTE3IiwiVG9wIjowLjAsIkxlZnQiOjAuMCwiUmlnaHQiOjAuMCwiQm90dG9tIjowLjB9LCJCYWNrZ3JvdW5kIjp7IiRpZCI6IjUxOCIsIkNvbG9yIjp7IiRpZCI6IjUxOSIsIkEiOjI1NSwiUiI6MjM0LCJHIjoyMiwiQiI6MzB9fSwiSXNWaXNpYmxlIjp0cnVlLCJXaWR0aCI6MTguMCwiSGVpZ2h0IjoyMC4wLCJCb3JkZXJTdHlsZSI6eyIkaWQiOiI1MjAiLCJMaW5lQ29sb3IiOnsiJGlkIjoiNTIxIiwiJHR5cGUiOiJOTFJFLkNvbW1vbi5Eb20uU29saWRDb2xvckJydXNoLCBOTFJFLkNvbW1vbiIsIkNvbG9yIjp7IiRpZCI6IjUyMiIsIkEiOjI1NSwiUiI6MjU1LCJHIjowLCJCIjowfX0sIkxpbmVXZWlnaHQiOjAuMCwiTGluZVR5cGUiOjAsIlBhcmVudFN0eWxlIjpudWxsfSwiUGFyZW50U3R5bGUiOm51bGx9LCJUaXRsZVN0eWxlIjp7IiRpZCI6IjUyMyIsIkZvbnRTZXR0aW5ncyI6eyIkaWQiOiI1MjQiLCJGb250U2l6ZSI6MTEsIkZvbnROYW1lIjoiQ2FsaWJyaSIsIklzQm9sZCI6dHJ1ZSwiSXNJdGFsaWMiOmZhbHNlLCJJc1VuZGVybGluZWQiOmZhbHNlLCJQYXJlbnRTdHlsZSI6bnVsbH0sIkF1dG9TaXplIjowLCJGb3JlZ3JvdW5kIjp7IiRpZCI6IjUyNSIsIkNvbG9yIjp7IiRpZCI6IjUy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MjciLCJUb3AiOjAuMCwiTGVmdCI6MC4wLCJSaWdodCI6MC4wLCJCb3R0b20iOjAuMH0sIlBhZGRpbmciOnsiJGlkIjoiNTI4IiwiVG9wIjowLjAsIkxlZnQiOjAuMCwiUmlnaHQiOjAuMCwiQm90dG9tIjowLjB9LCJCYWNrZ3JvdW5kIjp7IiRpZCI6IjUyOSIsIkNvbG9yIjp7IiRpZCI6IjUzMCIsIkEiOjg5LCJSIjowLCJHIjowLCJCIjowfX0sIklzVmlzaWJsZSI6dHJ1ZSwiV2lkdGgiOjAuMCwiSGVpZ2h0IjowLjAsIkJvcmRlclN0eWxlIjp7IiRpZCI6IjUzMSIsIkxpbmVDb2xvciI6bnVsbCwiTGluZVdlaWdodCI6MC4wLCJMaW5lVHlwZSI6MCwiUGFyZW50U3R5bGUiOm51bGx9LCJQYXJlbnRTdHlsZSI6bnVsbH0sIkRhdGVTdHlsZSI6eyIkaWQiOiI1MzIiLCJGb250U2V0dGluZ3MiOnsiJGlkIjoiNTMzIiwiRm9udFNpemUiOjEwLCJGb250TmFtZSI6IkNhbGlicmkiLCJJc0JvbGQiOmZhbHNlLCJJc0l0YWxpYyI6ZmFsc2UsIklzVW5kZXJsaW5lZCI6ZmFsc2UsIlBhcmVudFN0eWxlIjpudWxsfSwiQXV0b1NpemUiOjAsIkZvcmVncm91bmQiOnsiJGlkIjoiNTM0IiwiQ29sb3IiOnsiJGlkIjoiNT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zYiLCJUb3AiOjAuMCwiTGVmdCI6MC4wLCJSaWdodCI6MC4wLCJCb3R0b20iOjAuMH0sIlBhZGRpbmciOnsiJGlkIjoiNTM3IiwiVG9wIjowLjAsIkxlZnQiOjAuMCwiUmlnaHQiOjAuMCwiQm90dG9tIjowLjB9LCJCYWNrZ3JvdW5kIjp7IiRpZCI6IjUzOCIsIkNvbG9yIjp7IiRyZWYiOiI1MzAifX0sIklzVmlzaWJsZSI6dHJ1ZSwiV2lkdGgiOjAuMCwiSGVpZ2h0IjowLjAsIkJvcmRlclN0eWxlIjp7IiRpZCI6IjUzOSIsIkxpbmVDb2xvciI6bnVsbCwiTGluZVdlaWdodCI6MC4wLCJMaW5lVHlwZSI6MCwiUGFyZW50U3R5bGUiOm51bGx9LCJQYXJlbnRTdHlsZSI6bnVsbH0sIkRhdGVGb3JtYXQiOnsiJGlkIjoiNTQw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TQxIiwiRGF0ZVBhcnRJc1Zpc2libGUiOmZhbHNlLCJUaW1lUGFydElzVmlzaWJsZSI6ZmFsc2V9fSwiV2Vla051bWJlcmluZyI6eyIkaWQiOiI1NDIiLCJGb3JtYXQiOjAsIklzVmlzaWJsZSI6ZmFsc2UsIkxhc3RLbm93blZpc2liaWxpdHlTdGF0ZSI6ZmFsc2V9LCJJc1Zpc2libGUiOnRydWUsIlBhcmVudFN0eWxlIjpudWxsfSwiSW5kZXgiOjUsIlBlcmNlbnRhZ2VDb21wbGV0ZSI6bnVsbCwiUG9zaXRpb24iOnsiUmF0aW8iOjAuMCwiSXNDdXN0b20iOmZhbHNlfSwiRGF0ZUZvcm1hdCI6eyIkcmVmIjoiNTQwIn0sIldlZWtOdW1iZXJpbmciOnsiJGlkIjoiNTQzIiwiRm9ybWF0IjowLCJJc1Zpc2libGUiOmZhbHNlLCJMYXN0S25vd25WaXNpYmlsaXR5U3RhdGUiOmZhbHNlfSwiQmFzZWxpbmVEYXRhIjp7IiRpZCI6IjU0NCIsIkRhdGUiOiIyMDI1LTEyLTIwVDAwOjAwOjAwIn0sIlJlbGF0ZWRUYXNrSWQiOiIwMDAwMDAwMC0wMDAwLTAwMDAtMDAwMC0wMDAwMDAwMDAwMDAiLCJJZCI6IjZjODI4YTEwLWI1YzktNGVhYS04ZjhiLTI4MzU1M2ViZGI0NiIsIkltcG9ydElkIjpudWxsLCJUaXRsZSI6IlJlbGVhc2UgMS4wIiwiTm90ZSI6bnVsbCwiSHlwZXJsaW5rIjp7IiRpZCI6IjU0NSIsIkFkZHJlc3MiOiIiLCJTdWJBZGRyZXNzIjoiIn0sIklzQ2hhbmdlZCI6ZmFsc2UsIklzTmV3IjpmYWxzZX1dLCJUYXNrcyI6W3siJGlkIjoiNTQ2IiwiR3JvdXBOYW1lIjpudWxsLCJTdGFydERhdGUiOiIyMDI1LTA2LTEwVDAwOjAwOjAwWiIsIkVuZERhdGUiOiIyMDI1LTEwLTA5VDIzOjU5OjAwWiIsIlBlcmNlbnRhZ2VDb21wbGV0ZSI6bnVsbCwiU3R5bGUiOnsiJGlkIjoiNTQ3IiwiU2hhcGUiOjAsIlNoYXBlVGhpY2tuZXNzIjoxLCJEdXJhdGlvbkZvcm1hdCI6MCwiSW5jbHVkZU5vbldvcmtpbmdEYXlzSW5EdXJhdGlvbiI6ZmFsc2UsIlBlcmNlbnRhZ2VDb21wbGV0ZVN0eWxlIjp7IiRpZCI6IjU0OCIsIkZvbnRTZXR0aW5ncyI6eyIkaWQiOiI1NDkiLCJGb250U2l6ZSI6MTAsIkZvbnROYW1lIjoiQ2FsaWJyaSIsIklzQm9sZCI6ZmFsc2UsIklzSXRhbGljIjpmYWxzZSwiSXNVbmRlcmxpbmVkIjpmYWxzZSwiUGFyZW50U3R5bGUiOm51bGx9LCJBdXRvU2l6ZSI6MCwiRm9yZWdyb3VuZCI6eyIkaWQiOiI1NTAiLCJDb2xvciI6eyIkaWQiOiI1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pZCI6IjU1NCIsIkNvbG9yIjp7IiRpZCI6IjU1NSIsIkEiOjg5LCJSIjowLCJHIjowLCJCIjowfX0sIklzVmlzaWJsZSI6dHJ1ZSwiV2lkdGgiOjAuMCwiSGVpZ2h0IjowLjAsIkJvcmRlclN0eWxlIjp7IiRpZCI6IjU1NiIsIkxpbmVDb2xvciI6bnVsbCwiTGluZVdlaWdodCI6MC4wLCJMaW5lVHlwZSI6MCwiUGFyZW50U3R5bGUiOm51bGx9LCJQYXJlbnRTdHlsZSI6bnVsbH0sIkR1cmF0aW9uU3R5bGUiOnsiJGlkIjoiNTU3IiwiRm9udFNldHRpbmdzIjp7IiRpZCI6IjU1OCIsIkZvbnRTaXplIjoxMCwiRm9udE5hbWUiOiJDYWxpYnJpIiwiSXNCb2xkIjpmYWxzZSwiSXNJdGFsaWMiOmZhbHNlLCJJc1VuZGVybGluZWQiOmZhbHNlLCJQYXJlbnRTdHlsZSI6bnVsbH0sIkF1dG9TaXplIjowLCJGb3JlZ3JvdW5kIjp7IiRpZCI6IjU1OSIsIkNvbG9yIjp7IiRpZCI6IjU2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2MSIsIlRvcCI6MC4wLCJMZWZ0IjowLjAsIlJpZ2h0IjowLjAsIkJvdHRvbSI6MC4wfSwiUGFkZGluZyI6eyIkaWQiOiI1NjIiLCJUb3AiOjAuMCwiTGVmdCI6MC4wLCJSaWdodCI6MC4wLCJCb3R0b20iOjAuMH0sIkJhY2tncm91bmQiOnsiJGlkIjoiNTYzIiwiQ29sb3IiOnsiJHJlZiI6IjU1NSJ9fSwiSXNWaXNpYmxlIjp0cnVlLCJXaWR0aCI6MC4wLCJIZWlnaHQiOjAuMCwiQm9yZGVyU3R5bGUiOnsiJGlkIjoiNTY0IiwiTGluZUNvbG9yIjpudWxsLCJMaW5lV2VpZ2h0IjowLjAsIkxpbmVUeXBlIjowLCJQYXJlbnRTdHlsZSI6bnVsbH0sIlBhcmVudFN0eWxlIjpudWxsfSwiSG9yaXpvbnRhbENvbm5lY3RvclN0eWxlIjp7IiRpZCI6IjU2NSIsIkxpbmVDb2xvciI6eyIkaWQiOiI1NjYiLCIkdHlwZSI6Ik5MUkUuQ29tbW9uLkRvbS5Tb2xpZENvbG9yQnJ1c2gsIE5MUkUuQ29tbW9uIiwiQ29sb3IiOnsiJGlkIjoiNTY3IiwiQSI6MjU1LCJSIjoyMDQsIkciOjIwNCwiQiI6MjA0fX0sIkxpbmVXZWlnaHQiOjAuNjY2NjY2NywiTGluZVR5cGUiOjAsIlBhcmVudFN0eWxlIjpudWxsfSwiVmVydGljYWxDb25uZWN0b3JTdHlsZSI6eyIkaWQiOiI1NjgiLCJMaW5lQ29sb3IiOnsiJGlkIjoiNTY5IiwiJHR5cGUiOiJOTFJFLkNvbW1vbi5Eb20uU29saWRDb2xvckJydXNoLCBOTFJFLkNvbW1vbiIsIkNvbG9yIjp7IiRpZCI6IjU3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NTcxIiwiU2hhcGVTdHlsZSI6eyIkaWQiOiI1NzIiLCJNYXJnaW4iOnsiJGlkIjoiNTczIiwiVG9wIjowLjAsIkxlZnQiOjAuMCwiUmlnaHQiOjAuMCwiQm90dG9tIjowLjB9LCJQYWRkaW5nIjp7IiRpZCI6IjU3NCIsIlRvcCI6MC4wLCJMZWZ0IjowLjAsIlJpZ2h0IjowLjAsIkJvdHRvbSI6MC4wfSwiQmFja2dyb3VuZCI6eyIkaWQiOiI1NzUiLCJDb2xvciI6eyIkaWQiOiI1NzYiLCJBIjoxNTMsIlIiOjAsIkciOjAsIkIiOjB9fSwiSXNWaXNpYmxlIjp0cnVlLCJXaWR0aCI6MC4wLCJIZWlnaHQiOjAuMCwiQm9yZGVyU3R5bGUiOm51bGwsIlBhcmVudFN0eWxlIjpudWxsfSwiTWFyZ2luIjp7IiRpZCI6IjU3NyIsIlRvcCI6MC4wLCJMZWZ0IjowLjAsIlJpZ2h0IjowLjAsIkJvdHRvbSI6MC4wfSwiUGFkZGluZyI6eyIkaWQiOiI1NzgiLCJUb3AiOjAuMCwiTGVmdCI6MC4wLCJSaWdodCI6MC4wLCJCb3R0b20iOjAuMH0sIkJhY2tncm91bmQiOm51bGwsIklzVmlzaWJsZSI6dHJ1ZSwiV2lkdGgiOjAuMCwiSGVpZ2h0IjowLjAsIkJvcmRlclN0eWxlIjpudWxsLCJQYXJlbnRTdHlsZSI6bnVsbH0sIlNoYXBlU3R5bGUiOnsiJGlkIjoiNTc5IiwiTWFyZ2luIjp7IiRpZCI6IjU4MCIsIlRvcCI6MC4wLCJMZWZ0Ijo0LjAsIlJpZ2h0Ijo0LjAsIkJvdHRvbSI6MC4wfSwiUGFkZGluZyI6eyIkaWQiOiI1ODEiLCJUb3AiOjAuMCwiTGVmdCI6MC4wLCJSaWdodCI6MC4wLCJCb3R0b20iOjAuMH0sIkJhY2tncm91bmQiOnsiJGlkIjoiNTgyIiwiQ29sb3IiOnsiJGlkIjoiNTgzIiwiQSI6MjU1LCJSIjo5MSwiRyI6MTU1LCJCIjoyMTN9fSwiSXNWaXNpYmxlIjp0cnVlLCJXaWR0aCI6OTMuMCwiSGVpZ2h0IjoxNi4wLCJCb3JkZXJTdHlsZSI6eyIkaWQiOiI1ODQiLCJMaW5lQ29sb3IiOnsiJGlkIjoiNTg1IiwiJHR5cGUiOiJOTFJFLkNvbW1vbi5Eb20uU29saWRDb2xvckJydXNoLCBOTFJFLkNvbW1vbiIsIkNvbG9yIjp7IiRpZCI6IjU4NiIsIkEiOjI1NSwiUiI6MjU1LCJHIjowLCJCIjowfX0sIkxpbmVXZWlnaHQiOjAuMCwiTGluZVR5cGUiOjAsIlBhcmVudFN0eWxlIjpudWxsfSwiUGFyZW50U3R5bGUiOm51bGx9LCJUaXRsZVN0eWxlIjp7IiRpZCI6IjU4NyIsIkZvbnRTZXR0aW5ncyI6eyIkaWQiOiI1ODgiLCJGb250U2l6ZSI6MTEsIkZvbnROYW1lIjoiQ2FsaWJyaSIsIklzQm9sZCI6dHJ1ZSwiSXNJdGFsaWMiOmZhbHNlLCJJc1VuZGVybGluZWQiOmZhbHNlLCJQYXJlbnRTdHlsZSI6bnVsbH0sIkF1dG9TaXplIjowLCJGb3JlZ3JvdW5kIjp7IiRpZCI6IjU4OSIsIkNvbG9yIjp7IiRpZCI6IjU5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1OTEiLCJUb3AiOjAuMCwiTGVmdCI6MC4wLCJSaWdodCI6MC4wLCJCb3R0b20iOjAuMH0sIlBhZGRpbmciOnsiJGlkIjoiNTkyIiwiVG9wIjowLjAsIkxlZnQiOjAuMCwiUmlnaHQiOjAuMCwiQm90dG9tIjowLjB9LCJCYWNrZ3JvdW5kIjp7IiRpZCI6IjU5MyIsIkNvbG9yIjp7IiRyZWYiOiI1NTUi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yZWYiOiI1NTUifX0sIklzVmlzaWJsZSI6dHJ1ZSwiV2lkdGgiOjAuMCwiSGVpZ2h0IjowLjAsIkJvcmRlclN0eWxlIjp7IiRpZCI6IjYwMiIsIkxpbmVDb2xvciI6bnVsbCwiTGluZVdlaWdodCI6MC4wLCJMaW5lVHlwZSI6MCwiUGFyZW50U3R5bGUiOm51bGx9LCJQYXJlbnRTdHlsZSI6bnVsbH0sIkRhdGVGb3JtYXQiOnsiJGlkIjoiNjAz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jA0IiwiRGF0ZVBhcnRJc1Zpc2libGUiOmZhbHNlLCJUaW1lUGFydElzVmlzaWJsZSI6ZmFsc2V9fSwiV2Vla051bWJlcmluZyI6eyIkaWQiOiI2MDUiLCJGb3JtYXQiOjAsIklzVmlzaWJsZSI6ZmFsc2UsIkxhc3RLbm93blZpc2liaWxpdHlTdGF0ZSI6ZmFsc2V9LCJJc1Zpc2libGUiOnRydWUsIlBhcmVudFN0eWxlIjpudWxsfSwiSW5kZXgiOjAsIlNtYXJ0RHVyYXRpb25BY3RpdmF0ZWQiOmZhbHNlLCJEYXRlRm9ybWF0Ijp7IiRyZWYiOiI2MDMifSwiV2Vla051bWJlcmluZyI6eyIkaWQiOiI2MDYiLCJGb3JtYXQiOjAsIklzVmlzaWJsZSI6ZmFsc2UsIkxhc3RLbm93blZpc2liaWxpdHlTdGF0ZSI6ZmFsc2V9LCJCYXNlbGluZURhdGEiOnsiJGlkIjoiNjA3IiwiU3RhcnREYXRlIjoiMjAyNS0xMC0wN1QwMDowMDowMCIsIkVuZERhdGUiOiIyMDI1LTEwLTIwVDIzOjU5OjAwIn0sIklkIjoiOTkwNWQ5OTQtOGZkMi00OTE2LWE5ZWItMmFkNGIzNmQxODlhIiwiSW1wb3J0SWQiOm51bGwsIlRpdGxlIjoiU3ByaW50IDEiLCJOb3RlIjpudWxsLCJIeXBlcmxpbmsiOnsiJGlkIjoiNjA4IiwiQWRkcmVzcyI6bnVsbCwiU3ViQWRkcmVzcyI6bnVsbH0sIklzQ2hhbmdlZCI6ZmFsc2UsIklzTmV3IjpmYWxzZX0seyIkaWQiOiI2MDkiLCJHcm91cE5hbWUiOm51bGwsIlN0YXJ0RGF0ZSI6IjIwMjUtMDEtMTBUMDA6MDA6MDBaIiwiRW5kRGF0ZSI6IjIwMjUtMTAtMTZUMjM6NTk6MDBaIiwiUGVyY2VudGFnZUNvbXBsZXRlIjpudWxsLCJTdHlsZSI6eyIkaWQiOiI2MTAiLCJTaGFwZSI6MCwiU2hhcGVUaGlja25lc3MiOjEsIkR1cmF0aW9uRm9ybWF0IjowLCJJbmNsdWRlTm9uV29ya2luZ0RheXNJbkR1cmF0aW9uIjpmYWxzZSwiUGVyY2VudGFnZUNvbXBsZXRlU3R5bGUiOnsiJGlkIjoiNjExIiwiRm9udFNldHRpbmdzIjp7IiRpZCI6IjYxMiIsIkZvbnRTaXplIjoxMCwiRm9udE5hbWUiOiJDYWxpYnJpIiwiSXNCb2xkIjpmYWxzZSwiSXNJdGFsaWMiOmZhbHNlLCJJc1VuZGVybGluZWQiOmZhbHNlLCJQYXJlbnRTdHlsZSI6bnVsbH0sIkF1dG9TaXplIjowLCJGb3JlZ3JvdW5kIjp7IiRpZCI6IjYxMyIsIkNvbG9yIjp7IiRpZCI6IjYx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ODksIlIiOjAsIkciOjAsIkIiOjB9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cmVmIjoiNjE4In19LCJJc1Zpc2libGUiOnRydWUsIldpZHRoIjowLjAsIkhlaWdodCI6MC4wLCJCb3JkZXJTdHlsZSI6eyIkaWQiOiI2MjciLCJMaW5lQ29sb3IiOm51bGwsIkxpbmVXZWlnaHQiOjAuMCwiTGluZVR5cGUiOjAsIlBhcmVudFN0eWxlIjpudWxsfSwiUGFyZW50U3R5bGUiOm51bGx9LCJIb3Jpem9udGFsQ29ubmVjdG9yU3R5bGUiOnsiJGlkIjoiNjI4IiwiTGluZUNvbG9yIjp7IiRpZCI6IjYyOSIsIiR0eXBlIjoiTkxSRS5Db21tb24uRG9tLlNvbGlkQ29sb3JCcnVzaCwgTkxSRS5Db21tb24iLCJDb2xvciI6eyIkaWQiOiI2MzAiLCJBIjoyNTUsIlIiOjIwNCwiRyI6MjA0LCJCIjoyMDR9fSwiTGluZVdlaWdodCI6MC42NjY2NjY3LCJMaW5lVHlwZSI6MCwiUGFyZW50U3R5bGUiOm51bGx9LCJWZXJ0aWNhbENvbm5lY3RvclN0eWxlIjp7IiRpZCI6IjYzMSIsIkxpbmVDb2xvciI6eyIkaWQiOiI2MzIiLCIkdHlwZSI6Ik5MUkUuQ29tbW9uLkRvbS5Tb2xpZENvbG9yQnJ1c2gsIE5MUkUuQ29tbW9uIiwiQ29sb3IiOnsiJGlkIjoiNjM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QmFzZWxpbmVTdHlsZSI6eyIkaWQiOiI2MzQiLCJTaGFwZVN0eWxlIjp7IiRpZCI6IjYzNSIsIk1hcmdpbiI6eyIkaWQiOiI2MzYiLCJUb3AiOjAuMCwiTGVmdCI6MC4wLCJSaWdodCI6MC4wLCJCb3R0b20iOjAuMH0sIlBhZGRpbmciOnsiJGlkIjoiNjM3IiwiVG9wIjowLjAsIkxlZnQiOjAuMCwiUmlnaHQiOjAuMCwiQm90dG9tIjowLjB9LCJCYWNrZ3JvdW5kIjp7IiRpZCI6IjYzOCIsIkNvbG9yIjp7IiRpZCI6IjYzOSIsIkEiOjE1MywiUiI6MCwiRyI6MCwiQiI6MH19LCJJc1Zpc2libGUiOnRydWUsIldpZHRoIjowLjAsIkhlaWdodCI6MC4wLCJCb3JkZXJTdHlsZSI6bnVsbCwiUGFyZW50U3R5bGUiOm51bGx9LCJNYXJnaW4iOnsiJGlkIjoiNjQwIiwiVG9wIjowLjAsIkxlZnQiOjAuMCwiUmlnaHQiOjAuMCwiQm90dG9tIjowLjB9LCJQYWRkaW5nIjp7IiRpZCI6IjY0MSIsIlRvcCI6MC4wLCJMZWZ0IjowLjAsIlJpZ2h0IjowLjAsIkJvdHRvbSI6MC4wfSwiQmFja2dyb3VuZCI6bnVsbCwiSXNWaXNpYmxlIjp0cnVlLCJXaWR0aCI6MC4wLCJIZWlnaHQiOjAuMCwiQm9yZGVyU3R5bGUiOm51bGwsIlBhcmVudFN0eWxlIjpudWxsfSwiU2hhcGVTdHlsZSI6eyIkaWQiOiI2NDIiLCJNYXJnaW4iOnsiJGlkIjoiNjQzIiwiVG9wIjowLjAsIkxlZnQiOjQuMCwiUmlnaHQiOjQuMCwiQm90dG9tIjowLjB9LCJQYWRkaW5nIjp7IiRpZCI6IjY0NCIsIlRvcCI6MC4wLCJMZWZ0IjowLjAsIlJpZ2h0IjowLjAsIkJvdHRvbSI6MC4wfSwiQmFja2dyb3VuZCI6eyIkaWQiOiI2NDUiLCJDb2xvciI6eyIkaWQiOiI2NDYiLCJBIjoyNTUsIlIiOjIzNywiRyI6MTI1LCJCIjo0OX19LCJJc1Zpc2libGUiOnRydWUsIldpZHRoIjoxNDUuNjExODkyNzAwMTk1MzEsIkhlaWdodCI6MTYuMCwiQm9yZGVyU3R5bGUiOnsiJGlkIjoiNjQ3IiwiTGluZUNvbG9yIjp7IiRpZCI6IjY0OCIsIiR0eXBlIjoiTkxSRS5Db21tb24uRG9tLlNvbGlkQ29sb3JCcnVzaCwgTkxSRS5Db21tb24iLCJDb2xvciI6eyIkaWQiOiI2NDkiLCJBIjoyNTUsIlIiOjI1NSwiRyI6MCwiQiI6MH19LCJMaW5lV2VpZ2h0IjowLjAsIkxpbmVUeXBlIjowLCJQYXJlbnRTdHlsZSI6bnVsbH0sIlBhcmVudFN0eWxlIjpudWxsfSwiVGl0bGVTdHlsZSI6eyIkaWQiOiI2NTAiLCJGb250U2V0dGluZ3MiOnsiJGlkIjoiNjUxIiwiRm9udFNpemUiOjExLCJGb250TmFtZSI6IkNhbGlicmkiLCJJc0JvbGQiOnRydWUsIklzSXRhbGljIjpmYWxzZSwiSXNVbmRlcmxpbmVkIjpmYWxzZSwiUGFyZW50U3R5bGUiOm51bGx9LCJBdXRvU2l6ZSI6MCwiRm9yZWdyb3VuZCI6eyIkaWQiOiI2NTIiLCJDb2xvciI6eyIkaWQiOiI2NT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U0IiwiVG9wIjowLjAsIkxlZnQiOjAuMCwiUmlnaHQiOjAuMCwiQm90dG9tIjowLjB9LCJQYWRkaW5nIjp7IiRpZCI6IjY1NSIsIlRvcCI6MC4wLCJMZWZ0IjowLjAsIlJpZ2h0IjowLjAsIkJvdHRvbSI6MC4wfSwiQmFja2dyb3VuZCI6eyIkaWQiOiI2NTYiLCJDb2xvciI6eyIkcmVmIjoiNjE4In19LCJJc1Zpc2libGUiOnRydWUsIldpZHRoIjowLjAsIkhlaWdodCI6MC4wLCJCb3JkZXJTdHlsZSI6eyIkaWQiOiI2NTciLCJMaW5lQ29sb3IiOm51bGwsIkxpbmVXZWlnaHQiOjAuMCwiTGluZVR5cGUiOjAsIlBhcmVudFN0eWxlIjpudWxsfSwiUGFyZW50U3R5bGUiOm51bGx9LCJEYXRlU3R5bGUiOnsiJGlkIjoiNjU4IiwiRm9udFNldHRpbmdzIjp7IiRpZCI6IjY1OSIsIkZvbnRTaXplIjoxMCwiRm9udE5hbWUiOiJDYWxpYnJpIiwiSXNCb2xkIjpmYWxzZSwiSXNJdGFsaWMiOmZhbHNlLCJJc1VuZGVybGluZWQiOmZhbHNlLCJQYXJlbnRTdHlsZSI6bnVsbH0sIkF1dG9TaXplIjowLCJGb3JlZ3JvdW5kIjp7IiRpZCI6IjY2MCIsIkNvbG9yIjp7IiRpZCI6IjY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YyIiwiVG9wIjowLjAsIkxlZnQiOjAuMCwiUmlnaHQiOjAuMCwiQm90dG9tIjowLjB9LCJQYWRkaW5nIjp7IiRpZCI6IjY2MyIsIlRvcCI6MC4wLCJMZWZ0IjowLjAsIlJpZ2h0IjowLjAsIkJvdHRvbSI6MC4wfSwiQmFja2dyb3VuZCI6eyIkaWQiOiI2NjQiLCJDb2xvciI6eyIkcmVmIjoiNjE4In19LCJJc1Zpc2libGUiOnRydWUsIldpZHRoIjowLjAsIkhlaWdodCI6MC4wLCJCb3JkZXJTdHlsZSI6eyIkaWQiOiI2NjUiLCJMaW5lQ29sb3IiOm51bGwsIkxpbmVXZWlnaHQiOjAuMCwiTGluZVR5cGUiOjAsIlBhcmVudFN0eWxlIjpudWxsfSwiUGFyZW50U3R5bGUiOm51bGx9LCJEYXRlRm9ybWF0Ijp7IiRpZCI6IjY2Ni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Y2NyIsIkRhdGVQYXJ0SXNWaXNpYmxlIjpmYWxzZSwiVGltZVBhcnRJc1Zpc2libGUiOmZhbHNlfX0sIldlZWtOdW1iZXJpbmciOnsiJGlkIjoiNjY4IiwiRm9ybWF0IjowLCJJc1Zpc2libGUiOmZhbHNlLCJMYXN0S25vd25WaXNpYmlsaXR5U3RhdGUiOmZhbHNlfSwiSXNWaXNpYmxlIjp0cnVlLCJQYXJlbnRTdHlsZSI6bnVsbH0sIkluZGV4IjoxLCJTbWFydER1cmF0aW9uQWN0aXZhdGVkIjpmYWxzZSwiRGF0ZUZvcm1hdCI6eyIkcmVmIjoiNjY2In0sIldlZWtOdW1iZXJpbmciOnsiJGlkIjoiNjY5IiwiRm9ybWF0IjowLCJJc1Zpc2libGUiOmZhbHNlLCJMYXN0S25vd25WaXNpYmlsaXR5U3RhdGUiOmZhbHNlfSwiQmFzZWxpbmVEYXRhIjp7IiRpZCI6IjY3MCIsIlN0YXJ0RGF0ZSI6IjIwMjUtMTAtMjFUMDA6MDA6MDAiLCJFbmREYXRlIjoiMjAyNS0xMS0wM1QyMzo1OTowMCJ9LCJJZCI6ImYzOTA0Mjc4LTE2ZTktNDk4NC1iZWRkLWI1NjBkM2M3NmI1NSIsIkltcG9ydElkIjpudWxsLCJUaXRsZSI6IlNwcmludCAyIiwiTm90ZSI6bnVsbCwiSHlwZXJsaW5rIjp7IiRpZCI6IjY3MSIsIkFkZHJlc3MiOm51bGwsIlN1YkFkZHJlc3MiOm51bGx9LCJJc0NoYW5nZWQiOmZhbHNlLCJJc05ldyI6ZmFsc2V9LHsiJGlkIjoiNjcyIiwiR3JvdXBOYW1lIjpudWxsLCJTdGFydERhdGUiOiIyMDI1LTEwLTE3VDAwOjAwOjAwWiIsIkVuZERhdGUiOiIyMDI1LTEwLTIzVDIzOjU5OjAwWiIsIlBlcmNlbnRhZ2VDb21wbGV0ZSI6bnVsbCwiU3R5bGUiOnsiJGlkIjoiNjczIiwiU2hhcGUiOjAsIlNoYXBlVGhpY2tuZXNzIjoxLCJEdXJhdGlvbkZvcm1hdCI6MCwiSW5jbHVkZU5vbldvcmtpbmdEYXlzSW5EdXJhdGlvbiI6ZmFsc2UsIlBlcmNlbnRhZ2VDb21wbGV0ZVN0eWxlIjp7IiRpZCI6IjY3NCIsIkZvbnRTZXR0aW5ncyI6eyIkaWQiOiI2NzUiLCJGb250U2l6ZSI6MTAsIkZvbnROYW1lIjoiQ2FsaWJyaSIsIklzQm9sZCI6ZmFsc2UsIklzSXRhbGljIjpmYWxzZSwiSXNVbmRlcmxpbmVkIjpmYWxzZSwiUGFyZW50U3R5bGUiOm51bGx9LCJBdXRvU2l6ZSI6MCwiRm9yZWdyb3VuZCI6eyIkaWQiOiI2NzYiLCJDb2xvciI6eyIkaWQiOiI2Nz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g5LCJSIjowLCJHIjowLCJCIjowfX0sIklzVmlzaWJsZSI6dHJ1ZSwiV2lkdGgiOjAuMCwiSGVpZ2h0IjowLjAsIkJvcmRlclN0eWxlIjp7IiRpZCI6IjY4MiIsIkxpbmVDb2xvciI6bnVsbCwiTGluZVdlaWdodCI6MC4wLCJMaW5lVHlwZSI6MCwiUGFyZW50U3R5bGUiOm51bGx9LCJQYXJlbnRTdHlsZSI6bnVsbH0sIkR1cmF0aW9uU3R5bGUiOnsiJGlkIjoiNjgzIiwiRm9udFNldHRpbmdzIjp7IiRpZCI6IjY4NCIsIkZvbnRTaXplIjoxMCwiRm9udE5hbWUiOiJDYWxpYnJpIiwiSXNCb2xkIjpmYWxzZSwiSXNJdGFsaWMiOmZhbHNlLCJJc1VuZGVybGluZWQiOmZhbHNlLCJQYXJlbnRTdHlsZSI6bnVsbH0sIkF1dG9TaXplIjowLCJGb3JlZ3JvdW5kIjp7IiRpZCI6IjY4NSIsIkNvbG9yIjp7IiRpZCI6IjY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4NyIsIlRvcCI6MC4wLCJMZWZ0IjowLjAsIlJpZ2h0IjowLjAsIkJvdHRvbSI6MC4wfSwiUGFkZGluZyI6eyIkaWQiOiI2ODgiLCJUb3AiOjAuMCwiTGVmdCI6MC4wLCJSaWdodCI6MC4wLCJCb3R0b20iOjAuMH0sIkJhY2tncm91bmQiOnsiJGlkIjoiNjg5IiwiQ29sb3IiOnsiJHJlZiI6IjY4MSJ9fSwiSXNWaXNpYmxlIjp0cnVlLCJXaWR0aCI6MC4wLCJIZWlnaHQiOjAuMCwiQm9yZGVyU3R5bGUiOnsiJGlkIjoiNjkwIiwiTGluZUNvbG9yIjpudWxsLCJMaW5lV2VpZ2h0IjowLjAsIkxpbmVUeXBlIjowLCJQYXJlbnRTdHlsZSI6bnVsbH0sIlBhcmVudFN0eWxlIjpudWxsfSwiSG9yaXpvbnRhbENvbm5lY3RvclN0eWxlIjp7IiRpZCI6IjY5MSIsIkxpbmVDb2xvciI6eyIkaWQiOiI2OTIiLCIkdHlwZSI6Ik5MUkUuQ29tbW9uLkRvbS5Tb2xpZENvbG9yQnJ1c2gsIE5MUkUuQ29tbW9uIiwiQ29sb3IiOnsiJGlkIjoiNjkzIiwiQSI6MjU1LCJSIjoyMDQsIkciOjIwNCwiQiI6MjA0fX0sIkxpbmVXZWlnaHQiOjAuNjY2NjY2NywiTGluZVR5cGUiOjAsIlBhcmVudFN0eWxlIjpudWxsfSwiVmVydGljYWxDb25uZWN0b3JTdHlsZSI6eyIkaWQiOiI2OTQiLCJMaW5lQ29sb3IiOnsiJGlkIjoiNjk1IiwiJHR5cGUiOiJOTFJFLkNvbW1vbi5Eb20uU29saWRDb2xvckJydXNoLCBOTFJFLkNvbW1vbiIsIkNvbG9yIjp7IiRpZCI6IjY5N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Njk3IiwiU2hhcGVTdHlsZSI6eyIkaWQiOiI2OTgiLCJNYXJnaW4iOnsiJGlkIjoiNjk5IiwiVG9wIjowLjAsIkxlZnQiOjAuMCwiUmlnaHQiOjAuMCwiQm90dG9tIjowLjB9LCJQYWRkaW5nIjp7IiRpZCI6IjcwMCIsIlRvcCI6MC4wLCJMZWZ0IjowLjAsIlJpZ2h0IjowLjAsIkJvdHRvbSI6MC4wfSwiQmFja2dyb3VuZCI6eyIkaWQiOiI3MDEiLCJDb2xvciI6eyIkaWQiOiI3MDIiLCJBIjoxNTMsIlIiOjAsIkciOjAsIkIiOjB9fSwiSXNWaXNpYmxlIjp0cnVlLCJXaWR0aCI6MC4wLCJIZWlnaHQiOjAuMCwiQm9yZGVyU3R5bGUiOm51bGwsIlBhcmVudFN0eWxlIjpudWxsfSwiTWFyZ2luIjp7IiRpZCI6IjcwMyIsIlRvcCI6MC4wLCJMZWZ0IjowLjAsIlJpZ2h0IjowLjAsIkJvdHRvbSI6MC4wfSwiUGFkZGluZyI6eyIkaWQiOiI3MDQiLCJUb3AiOjAuMCwiTGVmdCI6MC4wLCJSaWdodCI6MC4wLCJCb3R0b20iOjAuMH0sIkJhY2tncm91bmQiOm51bGwsIklzVmlzaWJsZSI6dHJ1ZSwiV2lkdGgiOjAuMCwiSGVpZ2h0IjowLjAsIkJvcmRlclN0eWxlIjpudWxsLCJQYXJlbnRTdHlsZSI6bnVsbH0sIlNoYXBlU3R5bGUiOnsiJGlkIjoiNzA1IiwiTWFyZ2luIjp7IiRpZCI6IjcwNiIsIlRvcCI6MC4wLCJMZWZ0Ijo0LjAsIlJpZ2h0Ijo0LjAsIkJvdHRvbSI6MC4wfSwiUGFkZGluZyI6eyIkaWQiOiI3MDciLCJUb3AiOjAuMCwiTGVmdCI6MC4wLCJSaWdodCI6MC4wLCJCb3R0b20iOjAuMH0sIkJhY2tncm91bmQiOnsiJGlkIjoiNzA4IiwiQ29sb3IiOnsiJGlkIjoiNzA5IiwiQSI6MjU1LCJSIjoyNTUsIkciOjE5MiwiQiI6MH19LCJJc1Zpc2libGUiOnRydWUsIldpZHRoIjoxNjMuMCwiSGVpZ2h0IjoxNi4wLCJCb3JkZXJTdHlsZSI6eyIkaWQiOiI3MTAiLCJMaW5lQ29sb3IiOnsiJGlkIjoiNzExIiwiJHR5cGUiOiJOTFJFLkNvbW1vbi5Eb20uU29saWRDb2xvckJydXNoLCBOTFJFLkNvbW1vbiIsIkNvbG9yIjp7IiRpZCI6IjcxMiIsIkEiOjI1NSwiUiI6MjU1LCJHIjowLCJCIjowfX0sIkxpbmVXZWlnaHQiOjAuMCwiTGluZVR5cGUiOjAsIlBhcmVudFN0eWxlIjpudWxsfSwiUGFyZW50U3R5bGUiOm51bGx9LCJUaXRsZVN0eWxlIjp7IiRpZCI6IjcxMyIsIkZvbnRTZXR0aW5ncyI6eyIkaWQiOiI3MTQiLCJGb250U2l6ZSI6MTEsIkZvbnROYW1lIjoiQ2FsaWJyaSIsIklzQm9sZCI6dHJ1ZSwiSXNJdGFsaWMiOmZhbHNlLCJJc1VuZGVybGluZWQiOmZhbHNlLCJQYXJlbnRTdHlsZSI6bnVsbH0sIkF1dG9TaXplIjowLCJGb3JlZ3JvdW5kIjp7IiRpZCI6IjcxNSIsIkNvbG9yIjp7IiRpZCI6Ijcx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TciLCJUb3AiOjAuMCwiTGVmdCI6MC4wLCJSaWdodCI6MC4wLCJCb3R0b20iOjAuMH0sIlBhZGRpbmciOnsiJGlkIjoiNzE4IiwiVG9wIjowLjAsIkxlZnQiOjAuMCwiUmlnaHQiOjAuMCwiQm90dG9tIjowLjB9LCJCYWNrZ3JvdW5kIjp7IiRpZCI6IjcxOSIsIkNvbG9yIjp7IiRyZWYiOiI2ODEifX0sIklzVmlzaWJsZSI6dHJ1ZSwiV2lkdGgiOjAuMCwiSGVpZ2h0IjowLjAsIkJvcmRlclN0eWxlIjp7IiRpZCI6IjcyMCIsIkxpbmVDb2xvciI6bnVsbCwiTGluZVdlaWdodCI6MC4wLCJMaW5lVHlwZSI6MCwiUGFyZW50U3R5bGUiOm51bGx9LCJQYXJlbnRTdHlsZSI6bnVsbH0sIkRhdGVTdHlsZSI6eyIkaWQiOiI3MjEiLCJGb250U2V0dGluZ3MiOnsiJGlkIjoiNzIyIiwiRm9udFNpemUiOjEwLCJGb250TmFtZSI6IkNhbGlicmkiLCJJc0JvbGQiOmZhbHNlLCJJc0l0YWxpYyI6ZmFsc2UsIklzVW5kZXJsaW5lZCI6ZmFsc2UsIlBhcmVudFN0eWxlIjpudWxsfSwiQXV0b1NpemUiOjIsIkZvcmVncm91bmQiOnsiJGlkIjoiNzIzIiwiQ29sb3IiOnsiJGlkIjoiNzI0IiwiQSI6MjU1LCJSIjo2OCwiRyI6ODQsIkIiOjEwNn19LCJNYXhXaWR0aCI6MTIyLjIwNDgwMzQ2Njc5Njg4LCJNYXhIZWlnaHQiOiJJbmZpbml0eSIsIlNtYXJ0Rm9yZWdyb3VuZElzQWN0aXZlIjpmYWxzZSwiSG9yaXpvbnRhbEFsaWdubWVudCI6MC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cmVmIjoiNjgxIn19LCJJc1Zpc2libGUiOnRydWUsIldpZHRoIjowLjAsIkhlaWdodCI6MC4wLCJCb3JkZXJTdHlsZSI6eyIkaWQiOiI3MjgiLCJMaW5lQ29sb3IiOm51bGwsIkxpbmVXZWlnaHQiOjAuMCwiTGluZVR5cGUiOjAsIlBhcmVudFN0eWxlIjpudWxsfSwiUGFyZW50U3R5bGUiOm51bGx9LCJEYXRlRm9ybWF0Ijp7IiRpZCI6IjcyO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czMCIsIkRhdGVQYXJ0SXNWaXNpYmxlIjpmYWxzZSwiVGltZVBhcnRJc1Zpc2libGUiOmZhbHNlfX0sIldlZWtOdW1iZXJpbmciOnsiJGlkIjoiNzMxIiwiRm9ybWF0IjowLCJJc1Zpc2libGUiOmZhbHNlLCJMYXN0S25vd25WaXNpYmlsaXR5U3RhdGUiOmZhbHNlfSwiSXNWaXNpYmxlIjp0cnVlLCJQYXJlbnRTdHlsZSI6bnVsbH0sIkluZGV4IjoyLCJTbWFydER1cmF0aW9uQWN0aXZhdGVkIjpmYWxzZSwiRGF0ZUZvcm1hdCI6eyIkcmVmIjoiNzI5In0sIldlZWtOdW1iZXJpbmciOnsiJGlkIjoiNzMyIiwiRm9ybWF0IjowLCJJc1Zpc2libGUiOmZhbHNlLCJMYXN0S25vd25WaXNpYmlsaXR5U3RhdGUiOmZhbHNlfSwiQmFzZWxpbmVEYXRhIjp7IiRpZCI6IjczMyIsIlN0YXJ0RGF0ZSI6IjIwMjUtMTEtMDRUMDA6MDA6MDAiLCJFbmREYXRlIjoiMjAyNS0xMS0xN1QyMzo1OTowMCJ9LCJJZCI6IjRjNTIzNDg2LTc4MDktNDYzMC1hOWQyLTBlYzgwMTAxMmI1NyIsIkltcG9ydElkIjpudWxsLCJUaXRsZSI6IlNwcmludCAzIiwiTm90ZSI6bnVsbCwiSHlwZXJsaW5rIjp7IiRpZCI6IjczNCIsIkFkZHJlc3MiOm51bGwsIlN1YkFkZHJlc3MiOm51bGx9LCJJc0NoYW5nZWQiOmZhbHNlLCJJc05ldyI6ZmFsc2V9LHsiJGlkIjoiNzM1IiwiR3JvdXBOYW1lIjpudWxsLCJTdGFydERhdGUiOiIyMDI1LTEwLTI0VDAwOjAwOjAwWiIsIkVuZERhdGUiOiIyMDI2LTAzLTExVDIzOjU5OjAwWiIsIlBlcmNlbnRhZ2VDb21wbGV0ZSI6bnVsbCwiU3R5bGUiOnsiJGlkIjoiNzM2IiwiU2hhcGUiOjAsIlNoYXBlVGhpY2tuZXNzIjoxLCJEdXJhdGlvbkZvcm1hdCI6MCwiSW5jbHVkZU5vbldvcmtpbmdEYXlzSW5EdXJhdGlvbiI6ZmFsc2UsIlBlcmNlbnRhZ2VDb21wbGV0ZVN0eWxlIjp7IiRpZCI6IjczNyIsIkZvbnRTZXR0aW5ncyI6eyIkaWQiOiI3MzgiLCJGb250U2l6ZSI6MTAsIkZvbnROYW1lIjoiQ2FsaWJyaSIsIklzQm9sZCI6ZmFsc2UsIklzSXRhbGljIjpmYWxzZSwiSXNVbmRlcmxpbmVkIjpmYWxzZSwiUGFyZW50U3R5bGUiOm51bGx9LCJBdXRvU2l6ZSI6MCwiRm9yZWdyb3VuZCI6eyIkaWQiOiI3MzkiLCJDb2xvciI6eyIkaWQiOiI3N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NDEiLCJUb3AiOjAuMCwiTGVmdCI6MC4wLCJSaWdodCI6MC4wLCJCb3R0b20iOjAuMH0sIlBhZGRpbmciOnsiJGlkIjoiNzQyIiwiVG9wIjowLjAsIkxlZnQiOjAuMCwiUmlnaHQiOjAuMCwiQm90dG9tIjowLjB9LCJCYWNrZ3JvdW5kIjp7IiRpZCI6Ijc0MyIsIkNvbG9yIjp7IiRpZCI6Ijc0NCIsIkEiOjg5LCJSIjowLCJHIjowLCJCIjowfX0sIklzVmlzaWJsZSI6dHJ1ZSwiV2lkdGgiOjAuMCwiSGVpZ2h0IjowLjAsIkJvcmRlclN0eWxlIjp7IiRpZCI6Ijc0NSIsIkxpbmVDb2xvciI6bnVsbCwiTGluZVdlaWdodCI6MC4wLCJMaW5lVHlwZSI6MCwiUGFyZW50U3R5bGUiOm51bGx9LCJQYXJlbnRTdHlsZSI6bnVsbH0sIkR1cmF0aW9uU3R5bGUiOnsiJGlkIjoiNzQ2IiwiRm9udFNldHRpbmdzIjp7IiRpZCI6Ijc0NyIsIkZvbnRTaXplIjoxMCwiRm9udE5hbWUiOiJDYWxpYnJpIiwiSXNCb2xkIjpmYWxzZSwiSXNJdGFsaWMiOmZhbHNlLCJJc1VuZGVybGluZWQiOmZhbHNlLCJQYXJlbnRTdHlsZSI6bnVsbH0sIkF1dG9TaXplIjowLCJGb3JlZ3JvdW5kIjp7IiRpZCI6Ijc0OCIsIkNvbG9yIjp7IiRpZCI6Ijc0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MCIsIlRvcCI6MC4wLCJMZWZ0IjowLjAsIlJpZ2h0IjowLjAsIkJvdHRvbSI6MC4wfSwiUGFkZGluZyI6eyIkaWQiOiI3NTEiLCJUb3AiOjAuMCwiTGVmdCI6MC4wLCJSaWdodCI6MC4wLCJCb3R0b20iOjAuMH0sIkJhY2tncm91bmQiOnsiJGlkIjoiNzUyIiwiQ29sb3IiOnsiJHJlZiI6Ijc0NCJ9fSwiSXNWaXNpYmxlIjp0cnVlLCJXaWR0aCI6MC4wLCJIZWlnaHQiOjAuMCwiQm9yZGVyU3R5bGUiOnsiJGlkIjoiNzUzIiwiTGluZUNvbG9yIjpudWxsLCJMaW5lV2VpZ2h0IjowLjAsIkxpbmVUeXBlIjowLCJQYXJlbnRTdHlsZSI6bnVsbH0sIlBhcmVudFN0eWxlIjpudWxsfSwiSG9yaXpvbnRhbENvbm5lY3RvclN0eWxlIjp7IiRpZCI6Ijc1NCIsIkxpbmVDb2xvciI6eyIkaWQiOiI3NTUiLCIkdHlwZSI6Ik5MUkUuQ29tbW9uLkRvbS5Tb2xpZENvbG9yQnJ1c2gsIE5MUkUuQ29tbW9uIiwiQ29sb3IiOnsiJGlkIjoiNzU2IiwiQSI6MjU1LCJSIjoyMDQsIkciOjIwNCwiQiI6MjA0fX0sIkxpbmVXZWlnaHQiOjAuNjY2NjY2NywiTGluZVR5cGUiOjAsIlBhcmVudFN0eWxlIjpudWxsfSwiVmVydGljYWxDb25uZWN0b3JTdHlsZSI6eyIkaWQiOiI3NTciLCJMaW5lQ29sb3IiOnsiJGlkIjoiNzU4IiwiJHR5cGUiOiJOTFJFLkNvbW1vbi5Eb20uU29saWRDb2xvckJydXNoLCBOTFJFLkNvbW1vbiIsIkNvbG9yIjp7IiRpZCI6Ijc1OS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NzYwIiwiU2hhcGVTdHlsZSI6eyIkaWQiOiI3NjEiLCJNYXJnaW4iOnsiJGlkIjoiNzYyIiwiVG9wIjowLjAsIkxlZnQiOjAuMCwiUmlnaHQiOjAuMCwiQm90dG9tIjowLjB9LCJQYWRkaW5nIjp7IiRpZCI6Ijc2MyIsIlRvcCI6MC4wLCJMZWZ0IjowLjAsIlJpZ2h0IjowLjAsIkJvdHRvbSI6MC4wfSwiQmFja2dyb3VuZCI6eyIkaWQiOiI3NjQiLCJDb2xvciI6eyIkaWQiOiI3NjUiLCJBIjoxNTMsIlIiOjAsIkciOjAsIkIiOjB9fSwiSXNWaXNpYmxlIjp0cnVlLCJXaWR0aCI6MC4wLCJIZWlnaHQiOjAuMCwiQm9yZGVyU3R5bGUiOm51bGwsIlBhcmVudFN0eWxlIjpudWxsfSwiTWFyZ2luIjp7IiRpZCI6Ijc2NiIsIlRvcCI6MC4wLCJMZWZ0IjowLjAsIlJpZ2h0IjowLjAsIkJvdHRvbSI6MC4wfSwiUGFkZGluZyI6eyIkaWQiOiI3NjciLCJUb3AiOjAuMCwiTGVmdCI6MC4wLCJSaWdodCI6MC4wLCJCb3R0b20iOjAuMH0sIkJhY2tncm91bmQiOm51bGwsIklzVmlzaWJsZSI6dHJ1ZSwiV2lkdGgiOjAuMCwiSGVpZ2h0IjowLjAsIkJvcmRlclN0eWxlIjpudWxsLCJQYXJlbnRTdHlsZSI6bnVsbH0sIlNoYXBlU3R5bGUiOnsiJGlkIjoiNzY4IiwiTWFyZ2luIjp7IiRpZCI6Ijc2OSIsIlRvcCI6MC4wLCJMZWZ0Ijo0LjAsIlJpZ2h0Ijo0LjAsIkJvdHRvbSI6MC4wfSwiUGFkZGluZyI6eyIkaWQiOiI3NzAiLCJUb3AiOjAuMCwiTGVmdCI6MC4wLCJSaWdodCI6MC4wLCJCb3R0b20iOjAuMH0sIkJhY2tncm91bmQiOnsiJGlkIjoiNzcxIiwiQ29sb3IiOnsiJGlkIjoiNzcyIiwiQSI6MjU1LCJSIjoxMTIsIkciOjE3MywiQiI6NzF9fSwiSXNWaXNpYmxlIjp0cnVlLCJXaWR0aCI6MTYzLjAsIkhlaWdodCI6MTYuMCwiQm9yZGVyU3R5bGUiOnsiJGlkIjoiNzczIiwiTGluZUNvbG9yIjp7IiRpZCI6Ijc3NCIsIiR0eXBlIjoiTkxSRS5Db21tb24uRG9tLlNvbGlkQ29sb3JCcnVzaCwgTkxSRS5Db21tb24iLCJDb2xvciI6eyIkaWQiOiI3NzUiLCJBIjoyNTUsIlIiOjI1NSwiRyI6MCwiQiI6MH19LCJMaW5lV2VpZ2h0IjowLjAsIkxpbmVUeXBlIjowLCJQYXJlbnRTdHlsZSI6bnVsbH0sIlBhcmVudFN0eWxlIjpudWxsfSwiVGl0bGVTdHlsZSI6eyIkaWQiOiI3NzYiLCJGb250U2V0dGluZ3MiOnsiJGlkIjoiNzc3IiwiRm9udFNpemUiOjExLCJGb250TmFtZSI6IkNhbGlicmkiLCJJc0JvbGQiOnRydWUsIklzSXRhbGljIjpmYWxzZSwiSXNVbmRlcmxpbmVkIjpmYWxzZSwiUGFyZW50U3R5bGUiOm51bGx9LCJBdXRvU2l6ZSI6MCwiRm9yZWdyb3VuZCI6eyIkaWQiOiI3NzgiLCJDb2xvciI6eyIkaWQiOiI3Nz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zgwIiwiVG9wIjowLjAsIkxlZnQiOjAuMCwiUmlnaHQiOjAuMCwiQm90dG9tIjowLjB9LCJQYWRkaW5nIjp7IiRpZCI6Ijc4MSIsIlRvcCI6MC4wLCJMZWZ0IjowLjAsIlJpZ2h0IjowLjAsIkJvdHRvbSI6MC4wfSwiQmFja2dyb3VuZCI6eyIkaWQiOiI3ODIiLCJDb2xvciI6eyIkcmVmIjoiNzQ0In19LCJJc1Zpc2libGUiOnRydWUsIldpZHRoIjowLjAsIkhlaWdodCI6MC4wLCJCb3JkZXJTdHlsZSI6eyIkaWQiOiI3ODMiLCJMaW5lQ29sb3IiOm51bGwsIkxpbmVXZWlnaHQiOjAuMCwiTGluZVR5cGUiOjAsIlBhcmVudFN0eWxlIjpudWxsfSwiUGFyZW50U3R5bGUiOm51bGx9LCJEYXRlU3R5bGUiOnsiJGlkIjoiNzg0IiwiRm9udFNldHRpbmdzIjp7IiRpZCI6Ijc4NSIsIkZvbnRTaXplIjoxMCwiRm9udE5hbWUiOiJDYWxpYnJpIiwiSXNCb2xkIjpmYWxzZSwiSXNJdGFsaWMiOmZhbHNlLCJJc1VuZGVybGluZWQiOmZhbHNlLCJQYXJlbnRTdHlsZSI6bnVsbH0sIkF1dG9TaXplIjoyLCJGb3JlZ3JvdW5kIjp7IiRpZCI6Ijc4NiIsIkNvbG9yIjp7IiRpZCI6Ijc4NyIsIkEiOjI1NSwiUiI6NjgsIkciOjg0LCJCIjoxMDZ9fSwiTWF4V2lkdGgiOjExNC40NDA3ODgyNjkwNDI5NywiTWF4SGVpZ2h0IjoiSW5maW5pdHkiLCJTbWFydEZvcmVncm91bmRJc0FjdGl2ZSI6ZmFsc2UsIkhvcml6b250YWxBbGlnbm1lbnQiOjAsIlZlcnRpY2FsQWxpZ25tZW50IjowLCJTbWFydEZvcmVncm91bmQiOm51bGwsIkJhY2tncm91bmRGaWxsVHlwZSI6MCwiTWFyZ2luIjp7IiRpZCI6Ijc4OCIsIlRvcCI6MC4wLCJMZWZ0IjowLjAsIlJpZ2h0IjowLjAsIkJvdHRvbSI6MC4wfSwiUGFkZGluZyI6eyIkaWQiOiI3ODkiLCJUb3AiOjAuMCwiTGVmdCI6MC4wLCJSaWdodCI6MC4wLCJCb3R0b20iOjAuMH0sIkJhY2tncm91bmQiOnsiJGlkIjoiNzkwIiwiQ29sb3IiOnsiJHJlZiI6Ijc0NCJ9fSwiSXNWaXNpYmxlIjp0cnVlLCJXaWR0aCI6MC4wLCJIZWlnaHQiOjAuMCwiQm9yZGVyU3R5bGUiOnsiJGlkIjoiNzkxIiwiTGluZUNvbG9yIjpudWxsLCJMaW5lV2VpZ2h0IjowLjAsIkxpbmVUeXBlIjowLCJQYXJlbnRTdHlsZSI6bnVsbH0sIlBhcmVudFN0eWxlIjpudWxsfSwiRGF0ZUZvcm1hdCI6eyIkaWQiOiI3OTI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3OTMiLCJEYXRlUGFydElzVmlzaWJsZSI6ZmFsc2UsIlRpbWVQYXJ0SXNWaXNpYmxlIjpmYWxzZX19LCJXZWVrTnVtYmVyaW5nIjp7IiRpZCI6Ijc5NCIsIkZvcm1hdCI6MCwiSXNWaXNpYmxlIjpmYWxzZSwiTGFzdEtub3duVmlzaWJpbGl0eVN0YXRlIjpmYWxzZX0sIklzVmlzaWJsZSI6dHJ1ZSwiUGFyZW50U3R5bGUiOm51bGx9LCJJbmRleCI6MywiU21hcnREdXJhdGlvbkFjdGl2YXRlZCI6ZmFsc2UsIkRhdGVGb3JtYXQiOnsiJHJlZiI6Ijc5MiJ9LCJXZWVrTnVtYmVyaW5nIjp7IiRpZCI6Ijc5NSIsIkZvcm1hdCI6MCwiSXNWaXNpYmxlIjpmYWxzZSwiTGFzdEtub3duVmlzaWJpbGl0eVN0YXRlIjpmYWxzZX0sIkJhc2VsaW5lRGF0YSI6eyIkaWQiOiI3OTYiLCJTdGFydERhdGUiOiIyMDI1LTExLTE4VDAwOjAwOjAwIiwiRW5kRGF0ZSI6IjIwMjUtMTItMDFUMjM6NTk6MDAifSwiSWQiOiJiODMzZWY1Ni1jODM0LTQxYjgtYWFlOS1mOGFhMDAwZjA1YzciLCJJbXBvcnRJZCI6bnVsbCwiVGl0bGUiOiJTcHJpbnQgNCIsIk5vdGUiOm51bGwsIkh5cGVybGluayI6eyIkaWQiOiI3OTciLCJBZGRyZXNzIjpudWxsLCJTdWJBZGRyZXNzIjpudWxsfSwiSXNDaGFuZ2VkIjpmYWxzZSwiSXNOZXciOmZhbHNlfSx7IiRpZCI6Ijc5OCIsIkdyb3VwTmFtZSI6bnVsbCwiU3RhcnREYXRlIjoiMjAyNS0wNC0xMVQwMDowMDowMFoiLCJFbmREYXRlIjoiMjAyNS0wNy0xMVQyMzo1OTowMFoiLCJQZXJjZW50YWdlQ29tcGxldGUiOm51bGwsIlN0eWxlIjp7IiRpZCI6Ijc5OSIsIlNoYXBlIjowLCJTaGFwZVRoaWNrbmVzcyI6MSwiRHVyYXRpb25Gb3JtYXQiOjAsIkluY2x1ZGVOb25Xb3JraW5nRGF5c0luRHVyYXRpb24iOmZhbHNlLCJQZXJjZW50YWdlQ29tcGxldGVTdHlsZSI6eyIkaWQiOiI4MDAiLCJGb250U2V0dGluZ3MiOnsiJGlkIjoiODAxIiwiRm9udFNpemUiOjEwLCJGb250TmFtZSI6IkNhbGlicmkiLCJJc0JvbGQiOmZhbHNlLCJJc0l0YWxpYyI6ZmFsc2UsIklzVW5kZXJsaW5lZCI6ZmFsc2UsIlBhcmVudFN0eWxlIjpudWxsfSwiQXV0b1NpemUiOjAsIkZvcmVncm91bmQiOnsiJGlkIjoiODAyIiwiQ29sb3IiOnsiJGlkIjoiODA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A0IiwiVG9wIjowLjAsIkxlZnQiOjAuMCwiUmlnaHQiOjAuMCwiQm90dG9tIjowLjB9LCJQYWRkaW5nIjp7IiRpZCI6IjgwNSIsIlRvcCI6MC4wLCJMZWZ0IjowLjAsIlJpZ2h0IjowLjAsIkJvdHRvbSI6MC4wfSwiQmFja2dyb3VuZCI6eyIkaWQiOiI4MDYiLCJDb2xvciI6eyIkaWQiOiI4MDciLCJBIjo4OSwiUiI6MCwiRyI6MCwiQiI6MH19LCJJc1Zpc2libGUiOnRydWUsIldpZHRoIjowLjAsIkhlaWdodCI6MC4wLCJCb3JkZXJTdHlsZSI6eyIkaWQiOiI4MDgiLCJMaW5lQ29sb3IiOm51bGwsIkxpbmVXZWlnaHQiOjAuMCwiTGluZVR5cGUiOjAsIlBhcmVudFN0eWxlIjpudWxsfSwiUGFyZW50U3R5bGUiOm51bGx9LCJEdXJhdGlvblN0eWxlIjp7IiRpZCI6IjgwOSIsIkZvbnRTZXR0aW5ncyI6eyIkaWQiOiI4MTAiLCJGb250U2l6ZSI6MTAsIkZvbnROYW1lIjoiQ2FsaWJyaSIsIklzQm9sZCI6ZmFsc2UsIklzSXRhbGljIjpmYWxzZSwiSXNVbmRlcmxpbmVkIjpmYWxzZSwiUGFyZW50U3R5bGUiOm51bGx9LCJBdXRvU2l6ZSI6MCwiRm9yZWdyb3VuZCI6eyIkaWQiOiI4MTEiLCJDb2xvciI6eyIkaWQiOiI4M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MTMiLCJUb3AiOjAuMCwiTGVmdCI6MC4wLCJSaWdodCI6MC4wLCJCb3R0b20iOjAuMH0sIlBhZGRpbmciOnsiJGlkIjoiODE0IiwiVG9wIjowLjAsIkxlZnQiOjAuMCwiUmlnaHQiOjAuMCwiQm90dG9tIjowLjB9LCJCYWNrZ3JvdW5kIjp7IiRpZCI6IjgxNSIsIkNvbG9yIjp7IiRyZWYiOiI4MDcifX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GlkIjoiODE4IiwiJHR5cGUiOiJOTFJFLkNvbW1vbi5Eb20uU29saWRDb2xvckJydXNoLCBOTFJFLkNvbW1vbiIsIkNvbG9yIjp7IiRpZCI6IjgxOSIsIkEiOjI1NSwiUiI6MjA0LCJHIjoyMDQsIkIiOjIwNH19LCJMaW5lV2VpZ2h0IjowLjY2NjY2NjcsIkxpbmVUeXBlIjowLCJQYXJlbnRTdHlsZSI6bnVsbH0sIlZlcnRpY2FsQ29ubmVjdG9yU3R5bGUiOnsiJGlkIjoiODIwIiwiTGluZUNvbG9yIjp7IiRpZCI6IjgyMSIsIiR0eXBlIjoiTkxSRS5Db21tb24uRG9tLlNvbGlkQ29sb3JCcnVzaCwgTkxSRS5Db21tb24iLCJDb2xvciI6eyIkaWQiOiI4Mj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CYXNlbGluZVN0eWxlIjp7IiRpZCI6IjgyMyIsIlNoYXBlU3R5bGUiOnsiJGlkIjoiODI0IiwiTWFyZ2luIjp7IiRpZCI6IjgyNSIsIlRvcCI6MC4wLCJMZWZ0IjowLjAsIlJpZ2h0IjowLjAsIkJvdHRvbSI6MC4wfSwiUGFkZGluZyI6eyIkaWQiOiI4MjYiLCJUb3AiOjAuMCwiTGVmdCI6MC4wLCJSaWdodCI6MC4wLCJCb3R0b20iOjAuMH0sIkJhY2tncm91bmQiOnsiJGlkIjoiODI3IiwiQ29sb3IiOnsiJGlkIjoiODI4IiwiQSI6MTUzLCJSIjowLCJHIjowLCJCIjowfX0sIklzVmlzaWJsZSI6dHJ1ZSwiV2lkdGgiOjAuMCwiSGVpZ2h0IjowLjAsIkJvcmRlclN0eWxlIjpudWxsLCJQYXJlbnRTdHlsZSI6bnVsbH0sIk1hcmdpbiI6eyIkaWQiOiI4MjkiLCJUb3AiOjAuMCwiTGVmdCI6MC4wLCJSaWdodCI6MC4wLCJCb3R0b20iOjAuMH0sIlBhZGRpbmciOnsiJGlkIjoiODMwIiwiVG9wIjowLjAsIkxlZnQiOjAuMCwiUmlnaHQiOjAuMCwiQm90dG9tIjowLjB9LCJCYWNrZ3JvdW5kIjpudWxsLCJJc1Zpc2libGUiOnRydWUsIldpZHRoIjowLjAsIkhlaWdodCI6MC4wLCJCb3JkZXJTdHlsZSI6bnVsbCwiUGFyZW50U3R5bGUiOm51bGx9LCJTaGFwZVN0eWxlIjp7IiRpZCI6IjgzMSIsIk1hcmdpbiI6eyIkaWQiOiI4MzIiLCJUb3AiOjAuMCwiTGVmdCI6NC4wLCJSaWdodCI6NC4wLCJCb3R0b20iOjAuMH0sIlBhZGRpbmciOnsiJGlkIjoiODMzIiwiVG9wIjowLjAsIkxlZnQiOjAuMCwiUmlnaHQiOjAuMCwiQm90dG9tIjowLjB9LCJCYWNrZ3JvdW5kIjp7IiRpZCI6IjgzNCIsIkNvbG9yIjp7IiRpZCI6IjgzNSIsIkEiOjI1NSwiUiI6MTExLCJHIjo0OSwiQiI6MTUyfX0sIklzVmlzaWJsZSI6dHJ1ZSwiV2lkdGgiOjE1Ni41NTM2OTU2Nzg3MTA5NCwiSGVpZ2h0IjoxNi4wLCJCb3JkZXJTdHlsZSI6eyIkaWQiOiI4MzYiLCJMaW5lQ29sb3IiOnsiJGlkIjoiODM3IiwiJHR5cGUiOiJOTFJFLkNvbW1vbi5Eb20uU29saWRDb2xvckJydXNoLCBOTFJFLkNvbW1vbiIsIkNvbG9yIjp7IiRpZCI6IjgzOCIsIkEiOjI1NSwiUiI6MjU1LCJHIjowLCJCIjowfX0sIkxpbmVXZWlnaHQiOjAuMCwiTGluZVR5cGUiOjAsIlBhcmVudFN0eWxlIjpudWxsfSwiUGFyZW50U3R5bGUiOm51bGx9LCJUaXRsZVN0eWxlIjp7IiRpZCI6IjgzOSIsIkZvbnRTZXR0aW5ncyI6eyIkaWQiOiI4NDAiLCJGb250U2l6ZSI6MTEsIkZvbnROYW1lIjoiQ2FsaWJyaSIsIklzQm9sZCI6dHJ1ZSwiSXNJdGFsaWMiOmZhbHNlLCJJc1VuZGVybGluZWQiOmZhbHNlLCJQYXJlbnRTdHlsZSI6bnVsbH0sIkF1dG9TaXplIjowLCJGb3JlZ3JvdW5kIjp7IiRpZCI6Ijg0MSIsIkNvbG9yIjp7IiRpZCI6Ijg0M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4NDMiLCJUb3AiOjAuMCwiTGVmdCI6MC4wLCJSaWdodCI6MC4wLCJCb3R0b20iOjAuMH0sIlBhZGRpbmciOnsiJGlkIjoiODQ0IiwiVG9wIjowLjAsIkxlZnQiOjAuMCwiUmlnaHQiOjAuMCwiQm90dG9tIjowLjB9LCJCYWNrZ3JvdW5kIjp7IiRpZCI6Ijg0NSIsIkNvbG9yIjp7IiRyZWYiOiI4MDcifX0sIklzVmlzaWJsZSI6dHJ1ZSwiV2lkdGgiOjAuMCwiSGVpZ2h0IjowLjAsIkJvcmRlclN0eWxlIjp7IiRpZCI6Ijg0NiIsIkxpbmVDb2xvciI6bnVsbCwiTGluZVdlaWdodCI6MC4wLCJMaW5lVHlwZSI6MCwiUGFyZW50U3R5bGUiOm51bGx9LCJQYXJlbnRTdHlsZSI6bnVsbH0sIkRhdGVTdHlsZSI6eyIkaWQiOiI4NDciLCJGb250U2V0dGluZ3MiOnsiJGlkIjoiODQ4IiwiRm9udFNpemUiOjEwLCJGb250TmFtZSI6IkNhbGlicmkiLCJJc0JvbGQiOmZhbHNlLCJJc0l0YWxpYyI6ZmFsc2UsIklzVW5kZXJsaW5lZCI6ZmFsc2UsIlBhcmVudFN0eWxlIjpudWxsfSwiQXV0b1NpemUiOjAsIkZvcmVncm91bmQiOnsiJGlkIjoiODQ5IiwiQ29sb3IiOnsiJGlkIjoiODU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TEiLCJUb3AiOjAuMCwiTGVmdCI6MC4wLCJSaWdodCI6MC4wLCJCb3R0b20iOjAuMH0sIlBhZGRpbmciOnsiJGlkIjoiODUyIiwiVG9wIjowLjAsIkxlZnQiOjAuMCwiUmlnaHQiOjAuMCwiQm90dG9tIjowLjB9LCJCYWNrZ3JvdW5kIjp7IiRpZCI6Ijg1MyIsIkNvbG9yIjp7IiRyZWYiOiI4MDcifX0sIklzVmlzaWJsZSI6dHJ1ZSwiV2lkdGgiOjAuMCwiSGVpZ2h0IjowLjAsIkJvcmRlclN0eWxlIjp7IiRpZCI6Ijg1NCIsIkxpbmVDb2xvciI6bnVsbCwiTGluZVdlaWdodCI6MC4wLCJMaW5lVHlwZSI6MCwiUGFyZW50U3R5bGUiOm51bGx9LCJQYXJlbnRTdHlsZSI6bnVsbH0sIkRhdGVGb3JtYXQiOnsiJGlkIjoiODU1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ODU2IiwiRGF0ZVBhcnRJc1Zpc2libGUiOmZhbHNlLCJUaW1lUGFydElzVmlzaWJsZSI6ZmFsc2V9fSwiV2Vla051bWJlcmluZyI6eyIkaWQiOiI4NTciLCJGb3JtYXQiOjAsIklzVmlzaWJsZSI6ZmFsc2UsIkxhc3RLbm93blZpc2liaWxpdHlTdGF0ZSI6ZmFsc2V9LCJJc1Zpc2libGUiOnRydWUsIlBhcmVudFN0eWxlIjpudWxsfSwiSW5kZXgiOjQsIlNtYXJ0RHVyYXRpb25BY3RpdmF0ZWQiOmZhbHNlLCJEYXRlRm9ybWF0Ijp7IiRyZWYiOiI4NTUifSwiV2Vla051bWJlcmluZyI6eyIkaWQiOiI4NTgiLCJGb3JtYXQiOjAsIklzVmlzaWJsZSI6ZmFsc2UsIkxhc3RLbm93blZpc2liaWxpdHlTdGF0ZSI6ZmFsc2V9LCJCYXNlbGluZURhdGEiOnsiJGlkIjoiODU5IiwiU3RhcnREYXRlIjoiMjAyNS0xMi0wMlQwMDowMDowMCIsIkVuZERhdGUiOiIyMDI1LTEyLTE1VDIzOjU5OjAwIn0sIklkIjoiNWMyMjMzYWEtNGNkZi00NzFjLWEzZGEtYWI5Mjc2ZjY1MWYyIiwiSW1wb3J0SWQiOm51bGwsIlRpdGxlIjoiU3ByaW50IDUiLCJOb3RlIjpudWxsLCJIeXBlcmxpbmsiOnsiJGlkIjoiODYwIiwiQWRkcmVzcyI6bnVsbCwiU3ViQWRkcmVzcyI6bnVsbH0sIklzQ2hhbmdlZCI6ZmFsc2UsIklzTmV3IjpmYWxzZX1dLCJTd2ltbGFuZXMiOltdLCJNc1Byb2plY3RJdGVtc1RyZWUiOm51bGwsIk1ldGFkYXRhIjp7IiRpZCI6Ijg2MSIsIlJlY2VudENvbG9yc0NvbGxlY3Rpb24iOiJbXCIjRkZCMjBFMTJcIixcIiNGRjZGMzE5OFwiLFwiI0ZGNzBBRDQ3XCIsXCIjRkZFQTE2MUVcIixcIiNGRkZGQzAwMFwiLFwiI0ZGRUQ3RD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ixcIkNvbHVtbkZyaWVuZGx5TmFtZVwiOm51bGx9LHtcIiRpZFwiOlwiMlwiLFwiU2VsZWN0ZWRNYXBwaW5nXCI6MixcIkNvbHVtbkhlYWRlclwiOlwiTmFtZVwiLFwiQ29sdW1uRnJpZW5kbHlOYW1lXCI6bnVsbH0se1wiJGlkXCI6XCIzXCIsXCJTZWxlY3RlZE1hcHBpbmdcIjozLFwiQ29sdW1uSGVhZGVyXCI6XCJTdGFydFwiLFwiQ29sdW1uRnJpZW5kbHlOYW1lXCI6bnVsbH0se1wiJGlkXCI6XCI0XCIsXCJTZWxlY3RlZE1hcHBpbmdcIjo0LFwiQ29sdW1uSGVhZGVyXCI6XCJGaW5pc2hcIixcIkNvbHVtbkZyaWVuZGx5TmFtZVwiOm51bGx9LHtcIiRpZFwiOlwiNVwiLFwiU2VsZWN0ZWRNYXBwaW5nXCI6NSxcIkNvbHVtbkhlYWRlclwiOlwiUGVyY2VudENvbXBsZXRlXCIsXCJDb2x1bW5GcmllbmRseU5hbWVcIjpudWxsfV0iLCJTb3VyY2VUaGVtZSI6IntcIiRpZFwiOlwiMVwiLFwiSWRcIjpcIjhlMzVlM2MzLWU2ZTktNGU3Ny1hMTE4LWQ1ZGEyYWJkNGNiOVwiLFwiQ2F0ZWdvcnlcIjoyLFwiQ3VsdHVyZUluZm9OYW1lXCI6XCJlcy1QQVwiLFwiVmVyc2lvblwiOntcIiRpZFwiOlwiMlwiLFwiVGhlbWVEb21WZXJzaW9uXCI6XCIyLjA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y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Ny4wLFwiTGVmdFwiOjAuMCxcIlJpZ2h0XCI6MC4wLFwiQm90dG9tXCI6Ny4wfSxcIkJhY2tncm91bmRcIjp7XCIkaWRcIjpcIjMxXCIsXCJDb2xvclwiOntcIiRpZFwiOlwiMzJcIixcIkFcIjoyNTUsXCJSXCI6NjgsXCJHXCI6ODQsXCJCXCI6MTA2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E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zMSxcIkdcIjo3MyxcIkJcIjoxMjV9fSxcIklzVmlzaWJsZVwiOmZhbHNlLFwiV2lkdGhcIjowLjAsXCJIZWlnaHRcIjowLjAsXCJCb3JkZXJTdHlsZVwiOm51bGx9LFwiVGFza1N0eWxlXCI6e1wiJGlkXCI6XCI0NFwiLFwiU2hhcGVcIjowLFwiU2hhcGVUaGlja25lc3NcIjox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NyxcIkdcIjoxMjUsXCJCXCI6NDl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1LFwiRHVyYXRpb25Qb3NpdGlvblwiOjAsXCJQZXJjZW50YWdlQ29tcGxldGVkUG9zaXRpb25cIjowLFwiU3BhY2luZ1wiOjUsXCJJc0JlbG93VGltZWJhbmRcIjp0cnVlLFwiQmFzZWxpbmVTdHlsZVwiOntcIiRpZFwiOlwiNjVcIixcIkJhc2VsaW5lU2hhcGVTdHlsZVwiOntcIiRpZFwiOlwiNjZcIixcIk1hcmdpblwiOntcIiRpZFwiOlwiNjdcIixcIlRvcFwiOjAuMCxcIkxlZnRcIjowLjAsXCJSaWdodFwiOjAuMCxcIkJvdHRvbVwiOjAuMH0sXCJQYWRkaW5nXCI6e1wiJGlkXCI6XCI2OFwiLFwiVG9wXCI6MC4wLFwiTGVmdFwiOjAuMCxcIlJpZ2h0XCI6MC4wLFwiQm90dG9tXCI6MC4wfSxcIkJhY2tncm91bmRcIjp7XCIkaWRcIjpcIjY5XCIsXCJDb2xvclwiOntcIiRpZFwiOlwiNzBcIixcIkFcIjoxNTMsXCJSXCI6MCxcIkdcIjowLFwiQlwiOjB9fSxcIklzVmlzaWJsZVwiOmZhbHNlLFwiV2lkdGhcIjowLjAsXCJIZWlnaHRcIjowLjAsXCJCb3JkZXJTdHlsZVwiOntcIiRpZFwiOlwiNzFcIixcIkxpbmVTdHlsZVwiOntcIiRpZFwiOlwiNzJcIixcIkxpbmVDb2xvclwiOntcIiRpZFwiOlwiNzNcIixcIkNvbG9yXCI6e1wiJGlkXCI6XCI3NFwiLFwiQVwiOjI1NSxcIlJcIjoyNTUsXCJHXCI6MCxcIkJcIjowfX0sXCJMaW5lV2VpZ2h0XCI6Mi4wLFwiTGluZVR5cGVcIjowfSxcIklzVmlzaWJsZVwiOmZhbHNlfX19LFwiU2hhcGVTdHlsZVwiOntcIiRpZFwiOlwiNzVcIixcIk1hcmdpblwiOntcIiRpZFwiOlwiNzZcIixcIlRvcFwiOjAuMCxcIkxlZnRcIjo0LjAsXCJSaWdodFwiOjQuMCxcIkJvdHRvbVwiOjAuMH0sXCJQYWRkaW5nXCI6e1wiJGlkXCI6XCI3N1wiLFwiVG9wXCI6MC4wLFwiTGVmdFwiOjAuMCxcIlJpZ2h0XCI6MC4wLFwiQm90dG9tXCI6MC4wfSxcIkJhY2tncm91bmRcIjp7XCIkaWRcIjpcIjc4XCIsXCJDb2xvclwiOntcIiRpZFwiOlwiNzlcIixcIkFcIjoyNTUsXCJSXCI6OTEsXCJHXCI6MTU1LFwiQlwiOjIxM319LFwiSXNWaXNpYmxlXCI6dHJ1ZSxcIldpZHRoXCI6MC4wLFwiSGVpZ2h0XCI6MTYuMCxcIkJvcmRlclN0eWxlXCI6e1wiJGlkXCI6XCI4MFwiLFwiTGluZVN0eWxlXCI6e1wiJGlkXCI6XCI4MVwiLFwiTGluZUNvbG9yXCI6e1wiJGlkXCI6XCI4MlwiLFwiQ29sb3JcIjp7XCIkaWRcIjpcIjgzXCIsXCJBXCI6MjU1LFwiUlwiOjIzNCxcIkdcIjoyMixcIkJcIjozMH19LFwiTGluZVdlaWdodFwiOjIuMCxcIkxpbmVUeXBlXCI6MH0sXCJJc1Zpc2libGVcIjpmYWxzZX19LFwiVGl0bGVTdHlsZVwiOntcIiRpZFwiOlwiODRcIixcIkZvbnRTZXR0aW5nc1wiOntcIiRpZFwiOlwiODVcIixcIkZvbnRTaXplXCI6MTEsXCJGb250TmFtZVwiOlwiQ2FsaWJyaVwiLFwiSXNCb2xkXCI6dHJ1ZSxcIklzSXRhbGljXCI6ZmFsc2UsXCJJc1VuZGVybGluZWRcIjpmYWxzZX0sXCJGb3JlZ3JvdW5kXCI6e1wiJGlkXCI6XCI4NlwiLFwiQ29sb3JcIjp7XCIkaWRcIjpcIjg3XCIsXCJBXCI6MjU1LFwiUlwiOjAsXCJHXCI6MCxcIkJcIjowfX0sXCJIb3Jpem9udGFsQWxpZ25tZW50XCI6MCxcIklzVmlzaWJsZVwiOnRydWV9LFwiRGF0ZVN0eWxlXCI6e1wiJGlkXCI6XCI4OFwiLFwiRm9udFNldHRpbmdzXCI6e1wiJGlkXCI6XCI4OVwiLFwiRm9udFNpemVcIjoxMCxcIkZvbnROYW1lXCI6XCJDYWxpYnJpXCIsXCJJc0JvbGRcIjpmYWxzZSxcIklzSXRhbGljXCI6ZmFsc2UsXCJJc1VuZGVybGluZWRcIjpmYWxzZX0sXCJGb3JlZ3JvdW5kXCI6e1wiJGlkXCI6XCI5MFwiLFwiQ29sb3JcIjp7XCIkaWRcIjpcIjkxXCIsXCJBXCI6MjU1LFwiUlwiOjY4LFwiR1wiOjg0LFwiQlwiOjEwNn19LFwiSG9yaXpvbnRhbEFsaWdubWVudFwiOjAsXCJJc1Zpc2libGVcIjp0cnVlfSxcIkRhdGVGb3JtYXRcIjp7XCIkaWRcIjpcIjky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kzXCIsXCJGb3JtYXRcIjowLFwiSXNWaXNpYmxlXCI6ZmFsc2UsXCJMYXN0S25vd25WaXNpYmlsaXR5U3RhdGVcIjpmYWxzZX19LFwiTWlsZXN0b25lU3R5bGVcIjp7XCIkaWRcIjpcIjk0XCIsXCJTaGFwZVwiOjIsXCJJc0JlbG93VGltZWJhbmRcIjpmYWxzZSxcIlNoYXBlU2l6ZVwiOjEsXCJQYWRkaW5nXCI6e1wiJGlkXCI6XCI5NVwiLFwiVG9wXCI6Ny4wLFwiTGVmdFwiOjMuMCxcIlJpZ2h0XCI6MC4wLFwiQm90dG9tXCI6Mi4wfSxcIlNoYXBlU3R5bGVcIjp7XCIkaWRcIjpcIjk2XCIsXCJNYXJnaW5cIjp7XCIkaWRcIjpcIjk3XCIsXCJUb3BcIjowLjAsXCJMZWZ0XCI6MC4wLFwiUmlnaHRcIjowLjAsXCJCb3R0b21cIjowLjB9LFwiUGFkZGluZ1wiOntcIiRpZFwiOlwiOThcIixcIlRvcFwiOjAuMCxcIkxlZnRcIjowLjAsXCJSaWdodFwiOjAuMCxcIkJvdHRvbVwiOjAuMH0sXCJCYWNrZ3JvdW5kXCI6e1wiJGlkXCI6XCI5OVwiLFwiQ29sb3JcIjp7XCIkaWRcIjpcIjEwMFwiLFwiQVwiOjI1NSxcIlJcIjoyMzQsXCJHXCI6MjIsXCJCXCI6MzB9fSxcIklzVmlzaWJsZVwiOnRydWUsXCJXaWR0aFwiOjE4LjAsXCJIZWlnaHRcIjoyMC4wLFwiQm9yZGVyU3R5bGVcIjp7XCIkaWRcIjpcIjEwMVwiLFwiTGluZVN0eWxlXCI6e1wiJGlkXCI6XCIxMDJcIixcIkxpbmVDb2xvclwiOntcIiRpZFwiOlwiMTAzXCIsXCJDb2xvclwiOntcIiRpZFwiOlwiMTA0XCIsXCJBXCI6MjU1LFwiUlwiOjIzNCxcIkdcIjoyMixcIkJcIjozMH19LFwiTGluZVdlaWdodFwiOjIuMCxcIkxpbmVUeXBlXCI6MH0sXCJJc1Zpc2libGVcIjpmYWxzZX19LFwiVGl0bGVTdHlsZVwiOntcIiRpZFwiOlwiMTA1XCIsXCJGb250U2V0dGluZ3NcIjp7XCIkaWRcIjpcIjEwNlwiLFwiRm9udFNpemVcIjoxMSxcIkZvbnROYW1lXCI6XCJDYWxpYnJpXCIsXCJJc0JvbGRcIjp0cnVlLFwiSXNJdGFsaWNcIjpmYWxzZSxcIklzVW5kZXJsaW5lZFwiOmZhbHNlfSxcIkZvcmVncm91bmRcIjp7XCIkaWRcIjpcIjEwN1wiLFwiQ29sb3JcIjp7XCIkaWRcIjpcIjEwOFwiLFwiQVwiOjI1NSxcIlJcIjowLFwiR1wiOjAsXCJCXCI6MH19LFwiSG9yaXpvbnRhbEFsaWdubWVudFwiOjAsXCJJc1Zpc2libGVcIjp0cnVlfSxcIkRhdGVTdHlsZVwiOntcIiRpZFwiOlwiMTA5XCIsXCJGb250U2V0dGluZ3NcIjp7XCIkaWRcIjpcIjExMFwiLFwiRm9udFNpemVcIjoxMCxcIkZvbnROYW1lXCI6XCJDYWxpYnJpXCIsXCJJc0JvbGRcIjpmYWxzZSxcIklzSXRhbGljXCI6ZmFsc2UsXCJJc1VuZGVybGluZWRcIjpmYWxzZX0sXCJGb3JlZ3JvdW5kXCI6e1wiJGlkXCI6XCIxMTFcIixcIkNvbG9yXCI6e1wiJGlkXCI6XCIxMTJcIixcIkFcIjoyNTUsXCJSXCI6NjgsXCJHXCI6ODQsXCJCXCI6MTA2fX0sXCJIb3Jpem9udGFsQWxpZ25tZW50XCI6MCxcIklzVmlzaWJsZVwiOnRydWV9LFwiRGF0ZUZvcm1hdFwiOntcIiRpZFwiOlwiMTEz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ExNFwiLFwiRm9ybWF0XCI6MCxcIklzVmlzaWJsZVwiOmZhbHNlLFwiTGFzdEtub3duVmlzaWJpbGl0eVN0YXRlXCI6ZmFsc2V9fSxcIk1vdFN0eWxlXCI6e1wiJGlkXCI6XCIxMTVcIixcIlNoYXBlXCI6MixcIlNoYXBlU2l6ZVwiOjEsXCJEZXRhaWxzU3BhY2luZ1wiOjEuMCxcIlBhZGRpbmdcIjp7XCIkaWRcIjpcIjExNlwiLFwiVG9wXCI6Ny4wLFwiTGVmdFwiOjMuMCxcIlJpZ2h0XCI6MC4wLFwiQm90dG9tXCI6Mi4wfSxcIlBvc2l0aW9uT25UYXNrXCI6MSxcIlNoYXBlU3R5bGVcIjp7XCIkaWRcIjpcIjExN1wiLFwiTWFyZ2luXCI6e1wiJGlkXCI6XCIxMThcIixcIlRvcFwiOjAuMCxcIkxlZnRcIjowLjAsXCJSaWdodFwiOjAuMCxcIkJvdHRvbVwiOjAuMH0sXCJQYWRkaW5nXCI6e1wiJGlkXCI6XCIxMTlcIixcIlRvcFwiOjAuMCxcIkxlZnRcIjowLjAsXCJSaWdodFwiOjAuMCxcIkJvdHRvbVwiOjAuMH0sXCJCYWNrZ3JvdW5kXCI6e1wiJGlkXCI6XCIxMjBcIixcIkNvbG9yXCI6e1wiJGlkXCI6XCIxMjFcIixcIkFcIjoyNTUsXCJSXCI6MjM0LFwiR1wiOjIyLFwiQlwiOjMwfX0sXCJJc1Zpc2libGVcIjp0cnVlLFwiV2lkdGhcIjoxOC4wLFwiSGVpZ2h0XCI6MjAuMCxcIkJvcmRlclN0eWxlXCI6e1wiJGlkXCI6XCIxMjJcIixcIkxpbmVTdHlsZVwiOntcIiRpZFwiOlwiMTIzXCIsXCJMaW5lQ29sb3JcIjp7XCIkaWRcIjpcIjEyNFwiLFwiQ29sb3JcIjp7XCIkaWRcIjpcIjEyNVwiLFwiQVwiOjI1NSxcIlJcIjoyMzQsXCJHXCI6MjIsXCJCXCI6MzB9fSxcIkxpbmVXZWlnaHRcIjowLjAsXCJMaW5lVHlwZVwiOjB9LFwiSXNWaXNpYmxlXCI6ZmFsc2V9fSxcIlRpdGxlU3R5bGVcIjp7XCIkaWRcIjpcIjEyNlwiLFwiRm9udFNldHRpbmdzXCI6e1wiJGlkXCI6XCIxMjdcIixcIkZvbnRTaXplXCI6MTEsXCJGb250TmFtZVwiOlwiQ2FsaWJyaVwiLFwiSXNCb2xkXCI6dHJ1ZSxcIklzSXRhbGljXCI6ZmFsc2UsXCJJc1VuZGVybGluZWRcIjpmYWxzZX0sXCJGb3JlZ3JvdW5kXCI6e1wiJGlkXCI6XCIxMjhcIixcIkNvbG9yXCI6e1wiJGlkXCI6XCIxMjlcIixcIkFcIjoyNTUsXCJSXCI6MCxcIkdcIjowLFwiQlwiOjB9fSxcIkhvcml6b250YWxBbGlnbm1lbnRcIjowLFwiSXNWaXNpYmxlXCI6dHJ1ZX0sXCJEYXRlU3R5bGVcIjp7XCIkaWRcIjpcIjEzMFwiLFwiRm9udFNldHRpbmdzXCI6e1wiJGlkXCI6XCIxMzFcIixcIkZvbnRTaXplXCI6MTAsXCJGb250TmFtZVwiOlwiQ2FsaWJyaVwiLFwiSXNCb2xkXCI6ZmFsc2UsXCJJc0l0YWxpY1wiOmZhbHNlLFwiSXNVbmRlcmxpbmVkXCI6ZmFsc2V9LFwiRm9yZWdyb3VuZFwiOntcIiRpZFwiOlwiMTMyXCIsXCJDb2xvclwiOntcIiRpZFwiOlwiMTMzXCIsXCJBXCI6MjU1LFwiUlwiOjY4LFwiR1wiOjg0LFwiQlwiOjEwNn19LFwiSG9yaXpvbnRhbEFsaWdubWVudFwiOjAsXCJJc1Zpc2libGVcIjp0cnVlfSxcIkRhdGVGb3JtYXRcIjp7XCIkaWRcIjpcIjEzNF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xMzVcIixcIkZvcm1hdFwiOjAsXCJJc1Zpc2libGVcIjpmYWxzZSxcIkxhc3RLbm93blZpc2liaWxpdHlTdGF0ZVwiOmZhbHNlfX0sXCJTd2ltbGFuZVYyU3R5bGVcIjp7XCIkaWRcIjpcIjEzNlwiLFwiU3R5bGVJZFwiOlwiNDE0NmZkMGEtYjNjMy00MzcwLWI3NjEtMzlhMTI1MmI5OWZjXCIsXCJOYW1lXCI6XCJTd2ltbGFuZSBTdHlsZSAxXCIsXCJIZWFkZXJTdHlsZVwiOntcIiRpZFwiOlwiMTM3XCIsXCJUZXh0U3R5bGVcIjp7XCIkaWRcIjpcIjEzOFwiLFwiRm9udFNldHRpbmdzXCI6e1wiJGlkXCI6XCIxMzlcIixcIkZvbnRTaXplXCI6MTIsXCJGb250TmFtZVwiOlwiQ2FsaWJyaVwiLFwiSXNCb2xkXCI6ZmFsc2UsXCJJc0l0YWxpY1wiOmZhbHNlLFwiSXNVbmRlcmxpbmVkXCI6ZmFsc2V9LFwiRm9yZWdyb3VuZFwiOntcIiRpZFwiOlwiMTQwXCIsXCJDb2xvclwiOntcIiRpZFwiOlwiMTQxXCIsXCJBXCI6MjU1LFwiUlwiOjI1NSxcIkdcIjoyNTUsXCJCXCI6MjU1fX0sXCJIb3Jpem9udGFsQWxpZ25tZW50XCI6MCxcIklzVmlzaWJsZVwiOnRydWV9LFwiUmVjdGFuZ2xlU3R5bGVcIjp7XCIkaWRcIjpcIjE0MlwiLFwiTWFyZ2luXCI6e1wiJGlkXCI6XCIxNDNcIixcIlRvcFwiOjAuMCxcIkxlZnRcIjowLjAsXCJSaWdodFwiOjAuMCxcIkJvdHRvbVwiOjAuMH0sXCJQYWRkaW5nXCI6e1wiJGlkXCI6XCIxNDRcIixcIlRvcFwiOjAuMCxcIkxlZnRcIjowLjAsXCJSaWdodFwiOjAuMCxcIkJvdHRvbVwiOjAuMH0sXCJCYWNrZ3JvdW5kXCI6e1wiJGlkXCI6XCIxNDVcIixcIkNvbG9yXCI6e1wiJGlkXCI6XCIxNDZcIixcIkFcIjoyNTUsXCJSXCI6OTEsXCJHXCI6MTU1LFwiQlwiOjIxM319LFwiSXNWaXNpYmxlXCI6dHJ1ZSxcIldpZHRoXCI6MC4wLFwiSGVpZ2h0XCI6MC4wLFwiQm9yZGVyU3R5bGVcIjp7XCIkaWRcIjpcIjE0N1wiLFwiTGluZVN0eWxlXCI6e1wiJGlkXCI6XCIxNDhcIixcIkxpbmVDb2xvclwiOntcIiRpZFwiOlwiMTQ5XCIsXCJDb2xvclwiOntcIiRpZFwiOlwiMTUwXCIsXCJBXCI6MjU1LFwiUlwiOjI1NSxcIkdcIjowLFwiQlwiOjB9fSxcIkxpbmVXZWlnaHRcIjowLjAsXCJMaW5lVHlwZVwiOjB9LFwiSXNWaXNpYmxlXCI6ZmFsc2V9fX0sXCJCYWNrZ3JvdW5kU3R5bGVcIjp7XCIkaWRcIjpcIjE1MVwiLFwiTWFyZ2luXCI6e1wiJGlkXCI6XCIxNTJcIixcIlRvcFwiOjAuMCxcIkxlZnRcIjowLjAsXCJSaWdodFwiOjAuMCxcIkJvdHRvbVwiOjAuMH0sXCJQYWRkaW5nXCI6e1wiJGlkXCI6XCIxNTNcIixcIlRvcFwiOjAuMCxcIkxlZnRcIjowLjAsXCJSaWdodFwiOjAuMCxcIkJvdHRvbVwiOjAuMH0sXCJCYWNrZ3JvdW5kXCI6e1wiJGlkXCI6XCIxNTRcIixcIkNvbG9yXCI6e1wiJGlkXCI6XCIxNTVcIixcIkFcIjo1MSxcIlJcIjo5MSxcIkdcIjoxNTUsXCJCXCI6MjEzfX0sXCJJc1Zpc2libGVcIjp0cnVlLFwiV2lkdGhcIjowLjAsXCJIZWlnaHRcIjowLjAsXCJCb3JkZXJTdHlsZVwiOntcIiRpZFwiOlwiMTU2XCIsXCJMaW5lU3R5bGVcIjp7XCIkaWRcIjpcIjE1N1wiLFwiTGluZUNvbG9yXCI6e1wiJGlkXCI6XCIxNThcIixcIkNvbG9yXCI6e1wiJGlkXCI6XCIxNTlcIixcIkFcIjoyNTUsXCJSXCI6MjM0LFwiR1wiOjIyLFwiQlwiOjMwfX0sXCJMaW5lV2VpZ2h0XCI6MC4wLFwiTGluZVR5cGVcIjowfSxcIklzVmlzaWJsZVwiOmZhbHNlfX0sXCJJc0Fib3ZlVGltZWJhbmRcIjpmYWxzZSxcIlNwYWNpbmdcIjo1LFwiRGVmYXVsdFN3aW1sYW5lQWN0aXZpdHlTdHlsZVwiOntcIiRpZFwiOlwiMTYwXCIsXCJIZWFkZXJTdHlsZVwiOntcIiRpZFwiOlwiMTYxXCIsXCJUZXh0U3R5bGVcIjp7XCIkaWRcIjpcIjE2MlwiLFwiRm9udFNldHRpbmdzXCI6e1wiJGlkXCI6XCIxNjNcIixcIkZvbnRTaXplXCI6MTEsXCJGb250TmFtZVwiOlwiQ2FsaWJyaVwiLFwiSXNCb2xkXCI6ZmFsc2UsXCJJc0l0YWxpY1wiOmZhbHNlLFwiSXNVbmRlcmxpbmVkXCI6ZmFsc2V9LFwiRm9yZWdyb3VuZFwiOntcIiRpZFwiOlwiMTY0XCIsXCJDb2xvclwiOntcIiRpZFwiOlwiMTY1XCIsXCJBXCI6MjU1LFwiUlwiOjAsXCJHXCI6MCxcIkJcIjowfX0sXCJIb3Jpem9udGFsQWxpZ25tZW50XCI6MCxcIklzVmlzaWJsZVwiOnRydWV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2MyxcIlJcIjo5MSxcIkdcIjoxNTUsXCJCXCI6MjEzfX0sXCJJc1Zpc2libGVcIjp0cnVlLFwiV2lkdGhcIjowLjAsXCJIZWlnaHRcIjowLjAsXCJCb3JkZXJTdHlsZVwiOntcIiRpZFwiOlwiMTcxXCIsXCJMaW5lU3R5bGVcIjp7XCIkaWRcIjpcIjE3MlwiLFwiTGluZUNvbG9yXCI6e1wiJGlkXCI6XCIxNzNcIixcIkNvbG9yXCI6e1wiJGlkXCI6XCIxNzRcIixcIkFcIjoyNTUsXCJSXCI6MjU1LFwiR1wiOjAsXCJCXCI6MH19LFwiTGluZVdlaWdodFwiOjAuMCxcIkxpbmVUeXBlXCI6MH0sXCJJc1Zpc2libGVcIjpmYWxzZX19fSxcIkJhY2tncm91bmR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UxLFwiUlwiOjkxLFwiR1wiOjE1NSxcIkJcIjoyMTN9fSxcIklzVmlzaWJsZVwiOnRydWUsXCJXaWR0aFwiOjAuMCxcIkhlaWdodFwiOjAuMCxcIkJvcmRlclN0eWxlXCI6e1wiJGlkXCI6XCIxODBcIixcIkxpbmVTdHlsZVwiOntcIiRpZFwiOlwiMTgxXCIsXCJMaW5lQ29sb3JcIjp7XCIkaWRcIjpcIjE4MlwiLFwiQ29sb3JcIjp7XCIkaWRcIjpcIjE4M1wiLFwiQVwiOjI1NSxcIlJcIjoyNTUsXCJHXCI6MCxcIkJcIjowfX0sXCJMaW5lV2VpZ2h0XCI6MC4wLFwiTGluZVR5cGVcIjowfSxcIklzVmlzaWJsZVwiOmZhbHNlfX19LFwiRGVmYXVsdFN3aW1sYW5lTWlsZXN0b25lU3R5bGVcIjp7XCIkaWRcIjpcIjE4NFwiLFwiVGl0bGVQb3NpdGlvblwiOjIsXCJEYXRlUG9zaXRpb25cIjowLFwiU2hhcGVUeXBlXCI6MixcIlNoYXBlU2l6ZVwiOjEsXCJTcGFjaW5nXCI6NS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OTEsXCJHXCI6MTU1LFwiQlwiOjIxM319LFwiSXNWaXNpYmxlXCI6dHJ1ZSxcIldpZHRoXCI6MTguMCxcIkhlaWdodFwiOjIwLjAsXCJCb3JkZXJTdHlsZVwiOntcIiRpZFwiOlwiMTkwXCIsXCJMaW5lU3R5bGVcIjp7XCIkaWRcIjpcIjE5MVwiLFwiTGluZUNvbG9yXCI6e1wiJGlkXCI6XCIxOTJcIixcIkNvbG9yXCI6e1wiJGlkXCI6XCIxOTNcIixcIkFcIjoyNTUsXCJSXCI6MjU1LFwiR1wiOjAsXCJCXCI6MH19LFwiTGluZVdlaWdodFwiOjIuMCxcIkxpbmVUeXBlXCI6MH0sXCJJc1Zpc2libGVcIjpmYWxzZX19LFwiVGl0bGVTdHlsZVwiOntcIiRpZFwiOlwiMTk0XCIsXCJGb250U2V0dGluZ3NcIjp7XCIkaWRcIjpcIjE5NVwiLFwiRm9udFNpemVcIjoxMSxcIkZvbnROYW1lXCI6XCJDYWxpYnJpXCIsXCJJc0JvbGRcIjp0cnVlLFwiSXNJdGFsaWNcIjpmYWxzZSxcIklzVW5kZXJsaW5lZFwiOmZhbHNlfSxcIkZvcmVncm91bmRcIjp7XCIkaWRcIjpcIjE5NlwiLFwiQ29sb3JcIjp7XCIkaWRcIjpcIjE5N1wiLFwiQVwiOjI1NSxcIlJcIjowLFwiR1wiOjAsXCJCXCI6MH19LFwiSG9yaXpvbnRhbEFsaWdubWVudFwiOjAsXCJJc1Zpc2libGVcIjp0cnVlfSxcIkRhdGVTdHlsZVwiOntcIiRpZFwiOlwiMTk4XCIsXCJGb250U2V0dGluZ3NcIjp7XCIkaWRcIjpcIjE5OVwiLFwiRm9udFNpemVcIjoxMCxcIkZvbnROYW1lXCI6XCJDYWxpYnJpXCIsXCJJc0JvbGRcIjpmYWxzZSxcIklzSXRhbGljXCI6ZmFsc2UsXCJJc1VuZGVybGluZWRcIjpmYWxzZX0sXCJGb3JlZ3JvdW5kXCI6e1wiJGlkXCI6XCIyMDBcIixcIkNvbG9yXCI6e1wiJGlkXCI6XCIyMDFcIixcIkFcIjoyNTUsXCJSXCI6NjgsXCJHXCI6ODQsXCJCXCI6MTA2fX0sXCJIb3Jpem9udGFsQWxpZ25tZW50XCI6MCxcIklzVmlzaWJsZVwiOnRydWV9LFwiRGF0ZUZvcm1hdFwiOntcIiRpZFwiOlwiMjAy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IwM1wiLFwiRm9ybWF0XCI6MCxcIklzVmlzaWJsZVwiOmZhbHNlLFwiTGFzdEtub3duVmlzaWJpbGl0eVN0YXRlXCI6ZmFsc2V9fSxcIkRlZmF1bHRTd2ltbGFuZVRhc2tTdHlsZVwiOntcIiRpZFwiOlwiMjA0XCIsXCJTaGFwZVwiOjAsXCJTaGFwZVRoaWNrbmVzc1wiOjEsXCJEdXJhdGlvbkZvcm1hdFwiOjAsXCJQZXJjZW50YWdlQ29tcGxldGVUZXh0U3R5bGVcIjp7XCIkaWRcIjpcIjIwNVwiLFwiRm9udFNldHRpbmdzXCI6e1wiJGlkXCI6XCIyMDZcIixcIkZvbnRTaXplXCI6MTAsXCJGb250TmFtZVwiOlwiQ2FsaWJyaVwiLFwiSXNCb2xkXCI6ZmFsc2UsXCJJc0l0YWxpY1wiOmZhbHNlLFwiSXNVbmRlcmxpbmVkXCI6ZmFsc2V9LFwiRm9yZWdyb3VuZFwiOntcIiRpZFwiOlwiMjA3XCIsXCJDb2xvclwiOntcIiRpZFwiOlwiMjA4XCIsXCJBXCI6MjU1LFwiUlwiOjIzNyxcIkdcIjoxMjUsXCJCXCI6NDl9fSxcIkhvcml6b250YWxBbGlnbm1lbnRcIjowLFwiSXNWaXNpYmxlXCI6ZmFsc2V9LFwiUGVyY2VudGFnZUNvbXBsZXRlSGlnaGxpZ2h0U3R5bGVcIjp7XCIkaWRcIjpcIjIwOVwiLFwiQmFja2dyb3VuZFwiOntcIiRpZFwiOlwiMjEwXCIsXCJDb2xvclwiOntcIiRpZFwiOlwiMjExXCIsXCJBXCI6ODksXCJSXCI6MCxcIkdcIjowLFwiQlwiOjB9fX0sXCJEdXJhdGlvblN0eWxlXCI6e1wiJGlkXCI6XCIyMTJcIixcIkZvbnRTZXR0aW5nc1wiOntcIiRpZFwiOlwiMjEzXCIsXCJGb250U2l6ZVwiOjEwLFwiRm9udE5hbWVcIjpcIkNhbGlicmlcIixcIklzQm9sZFwiOmZhbHNlLFwiSXNJdGFsaWNcIjpmYWxzZSxcIklzVW5kZXJsaW5lZFwiOmZhbHNlfSxcIkZvcmVncm91bmRcIjp7XCIkaWRcIjpcIjIxNFwiLFwiQ29sb3JcIjp7XCIkaWRcIjpcIjIxNVwiLFwiQVwiOjI1NSxcIlJcIjoyMzcsXCJHXCI6MTI1LFwiQlwiOjQ5fX0sXCJIb3Jpem9udGFsQWxpZ25tZW50XCI6MCxcIklzVmlzaWJsZVwiOmZhbHNlfSxcIk1hcmdpblwiOntcIiRpZFwiOlwiMjE2XCIsXCJUb3BcIjowLjAsXCJMZWZ0XCI6MC4wLFwiUmlnaHRcIjowLjAsXCJCb3R0b21cIjowLjB9LFwiU3RhcnREYXRlUG9zaXRpb25cIjo0LFwiRW5kRGF0ZVBvc2l0aW9uXCI6NCxcIlRpdGxlUG9zaXRpb25cIjozLFwiRHVyYXRpb25Qb3NpdGlvblwiOjAsXCJQZXJjZW50YWdlQ29tcGxldGVkUG9zaXRpb25cIjowLFwiU3BhY2luZ1wiOjUsXCJCYXNlbGluZVN0eWxlXCI6e1wiJGlkXCI6XCIyMTdcIixcIkJhc2VsaW5lU2hhcGVTdHlsZVwiOntcIiRpZFwiOlwiMjE4XCIsXCJNYXJnaW5cIjp7XCIkaWRcIjpcIjIxOVwiLFwiVG9wXCI6MC4wLFwiTGVmdFwiOjAuMCxcIlJpZ2h0XCI6MC4wLFwiQm90dG9tXCI6MC4wfSxcIlBhZGRpbmdcIjp7XCIkaWRcIjpcIjIyMFwiLFwiVG9wXCI6MC4wLFwiTGVmdFwiOjAuMCxcIlJpZ2h0XCI6MC4wLFwiQm90dG9tXCI6MC4wfSxcIkJhY2tncm91bmRcIjp7XCIkaWRcIjpcIjIyMVwiLFwiQ29sb3JcIjp7XCIkaWRcIjpcIjIyMlwiLFwiQVwiOjE1MyxcIlJcIjowLFwiR1wiOjAsXCJCXCI6MH19LFwiSXNWaXNpYmxlXCI6ZmFsc2UsXCJXaWR0aFwiOjAuMCxcIkhlaWdodFwiOjAuMCxcIkJvcmRlclN0eWxlXCI6e1wiJGlkXCI6XCIyMjNcIixcIkxpbmVTdHlsZVwiOntcIiRpZFwiOlwiMjI0XCIsXCJMaW5lQ29sb3JcIjp7XCIkaWRcIjpcIjIyNVwiLFwiQ29sb3JcIjp7XCIkaWRcIjpcIjIyNlwiLFwiQVwiOjI1NSxcIlJcIjoyNTUsXCJHXCI6MCxcIkJcIjowfX0sXCJMaW5lV2VpZ2h0XCI6Mi4wLFwiTGluZVR5cGVcIjowfSxcIklzVmlzaWJsZVwiOmZhbHNlfX19LFwiU2hhcGVTdHlsZVwiOntcIiRpZFwiOlwiMjI3XCIsXCJNYXJnaW5cIjp7XCIkaWRcIjpcIjIyOFwiLFwiVG9wXCI6MC4wLFwiTGVmdFwiOjQuMCxcIlJpZ2h0XCI6NC4wLFwiQm90dG9tXCI6MC4wfSxcIlBhZGRpbmdcIjp7XCIkaWRcIjpcIjIyOVwiLFwiVG9wXCI6MC4wLFwiTGVmdFwiOjAuMCxcIlJpZ2h0XCI6MC4wLFwiQm90dG9tXCI6MC4wfSxcIkJhY2tncm91bmRcIjp7XCIkaWRcIjpcIjIzMFwiLFwiQ29sb3JcIjp7XCIkaWRcIjpcIjIzMVwiLFwiQVwiOjI1NSxcIlJcIjo5MSxcIkdcIjoxNTUsXCJCXCI6MjEzfX0sXCJJc1Zpc2libGVcIjp0cnVlLFwiV2lkdGhcIjowLjAsXCJIZWlnaHRcIjoxNi4wLFwiQm9yZGVyU3R5bGVcIjp7XCIkaWRcIjpcIjIzMlwiLFwiTGluZVN0eWxlXCI6e1wiJGlkXCI6XCIyMzNcIixcIkxpbmVDb2xvclwiOntcIiRpZFwiOlwiMjM0XCIsXCJDb2xvclwiOntcIiRpZFwiOlwiMjM1XCIsXCJBXCI6MjU1LFwiUlwiOjI1NSxcIkdcIjowLFwiQlwiOjB9fSxcIkxpbmVXZWlnaHRcIjoyLjAsXCJMaW5lVHlwZVwiOjB9LFwiSXNWaXNpYmxlXCI6ZmFsc2V9fSxcIlRpdGxlU3R5bGVcIjp7XCIkaWRcIjpcIjIzNlwiLFwiRm9udFNldHRpbmdzXCI6e1wiJGlkXCI6XCIyMzdcIixcIkZvbnRTaXplXCI6MTEsXCJGb250TmFtZVwiOlwiQ2FsaWJyaVwiLFwiSXNCb2xkXCI6dHJ1ZSxcIklzSXRhbGljXCI6ZmFsc2UsXCJJc1VuZGVybGluZWRcIjpmYWxzZX0sXCJGb3JlZ3JvdW5kXCI6e1wiJGlkXCI6XCIyMzhcIixcIkNvbG9yXCI6e1wiJGlkXCI6XCIyMzlcIixcIkFcIjoyNTUsXCJSXCI6MCxcIkdcIjowLFwiQlwiOjB9fSxcIkhvcml6b250YWxBbGlnbm1lbnRcIjoyLFwiSXNWaXNpYmxlXCI6dHJ1ZX0sXCJEYXRlU3R5bGVcIjp7XCIkaWRcIjpcIjI0MFwiLFwiRm9udFNldHRpbmdzXCI6e1wiJGlkXCI6XCIyNDFcIixcIkZvbnRTaXplXCI6MTAsXCJGb250TmFtZVwiOlwiQ2FsaWJyaVwiLFwiSXNCb2xkXCI6ZmFsc2UsXCJJc0l0YWxpY1wiOmZhbHNlLFwiSXNVbmRlcmxpbmVkXCI6ZmFsc2V9LFwiRm9yZWdyb3VuZFwiOntcIiRpZFwiOlwiMjQyXCIsXCJDb2xvclwiOntcIiRpZFwiOlwiMjQzXCIsXCJBXCI6MjU1LFwiUlwiOjY4LFwiR1wiOjg0LFwiQlwiOjEwNn19LFwiSG9yaXpvbnRhbEFsaWdubWVudFwiOjAsXCJJc1Zpc2libGVcIjp0cnVlfSxcIkRhdGVGb3JtYXRcIjp7XCIkaWRcIjpcIjI0NF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yNDVcIixcIkZvcm1hdFwiOjAsXCJJc1Zpc2libGVcIjpmYWxzZSxcIkxhc3RLbm93blZpc2liaWxpdHlTdGF0ZVwiOmZhbHNlfX0sXCJEZWZhdWx0U3dpbWxhbmVNb3RTdHlsZVwiOntcIiRpZFwiOlwiMjQ2XCIsXCJTaGFwZVwiOjIsXCJTaGFwZVNpemVcIjoxLFwiRGV0YWlsc1NwYWNpbmdcIjoxLjAsXCJQYWRkaW5nXCI6e1wiJGlkXCI6XCIyNDdcIixcIlRvcFwiOjcuMCxcIkxlZnRcIjozLjAsXCJSaWdodFwiOjAuMCxcIkJvdHRvbVwiOjIuMH0sXCJQb3NpdGlvbk9uVGFza1wiOjEsXCJTaGFwZVN0eWxlXCI6e1wiJGlkXCI6XCIyNDhcIixcIk1hcmdpblwiOntcIiRpZFwiOlwiMjQ5XCIsXCJUb3BcIjowLjAsXCJMZWZ0XCI6MC4wLFwiUmlnaHRcIjowLjAsXCJCb3R0b21cIjowLjB9LFwiUGFkZGluZ1wiOntcIiRpZFwiOlwiMjUwXCIsXCJUb3BcIjowLjAsXCJMZWZ0XCI6MC4wLFwiUmlnaHRcIjowLjAsXCJCb3R0b21cIjowLjB9LFwiQmFja2dyb3VuZFwiOntcIiRpZFwiOlwiMjUxXCIsXCJDb2xvclwiOntcIiRpZFwiOlwiMjUyXCIsXCJBXCI6MjU1LFwiUlwiOjkxLFwiR1wiOjE1NSxcIkJcIjoyMTN9fSxcIklzVmlzaWJsZVwiOnRydWUsXCJXaWR0aFwiOjE4LjAsXCJIZWlnaHRcIjoyMC4wLFwiQm9yZGVyU3R5bGVcIjp7XCIkaWRcIjpcIjI1M1wiLFwiTGluZVN0eWxlXCI6e1wiJGlkXCI6XCIyNTRcIixcIkxpbmVDb2xvclwiOntcIiRpZFwiOlwiMjU1XCIsXCJDb2xvclwiOntcIiRpZFwiOlwiMjU2XCIsXCJBXCI6MjU1LFwiUlwiOjI1NSxcIkdcIjowLFwiQlwiOjB9fSxcIkxpbmVXZWlnaHRcIjowLjAsXCJMaW5lVHlwZVwiOjB9LFwiSXNWaXNpYmxlXCI6ZmFsc2V9fSxcIlRpdGxlU3R5bGVcIjp7XCIkaWRcIjpcIjI1N1wiLFwiRm9udFNldHRpbmdzXCI6e1wiJGlkXCI6XCIyNThcIixcIkZvbnRTaXplXCI6MTEsXCJGb250TmFtZVwiOlwiQ2FsaWJyaVwiLFwiSXNCb2xkXCI6dHJ1ZSxcIklzSXRhbGljXCI6ZmFsc2UsXCJJc1VuZGVybGluZWRcIjpmYWxzZX0sXCJGb3JlZ3JvdW5kXCI6e1wiJGlkXCI6XCIyNTlcIixcIkNvbG9yXCI6e1wiJGlkXCI6XCIyNjBcIixcIkFcIjoyNTUsXCJSXCI6MCxcIkdcIjowLFwiQlwiOjB9fSxcIkhvcml6b250YWxBbGlnbm1lbnRcIjowLFwiSXNWaXNpYmxlXCI6dHJ1ZX0sXCJEYXRlU3R5bGVcIjp7XCIkaWRcIjpcIjI2MVwiLFwiRm9udFNldHRpbmdzXCI6e1wiJGlkXCI6XCIyNjJcIixcIkZvbnRTaXplXCI6MTAsXCJGb250TmFtZVwiOlwiQ2FsaWJyaVwiLFwiSXNCb2xkXCI6ZmFsc2UsXCJJc0l0YWxpY1wiOmZhbHNlLFwiSXNVbmRlcmxpbmVkXCI6ZmFsc2V9LFwiRm9yZWdyb3VuZFwiOntcIiRpZFwiOlwiMjYzXCIsXCJDb2xvclwiOntcIiRpZFwiOlwiMjY0XCIsXCJBXCI6MjU1LFwiUlwiOjY4LFwiR1wiOjg0LFwiQlwiOjEwNn19LFwiSG9yaXpvbnRhbEFsaWdubWVudFwiOjAsXCJJc1Zpc2libGVcIjp0cnVlfSxcIkRhdGVGb3JtYXRcIjp7XCIkaWRcIjpcIjI2NV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yNjZcIixcIkZvcm1hdFwiOjAsXCJJc1Zpc2libGVcIjpmYWxzZSxcIkxhc3RLbm93blZpc2liaWxpdHlTdGF0ZVwiOmZhbHNlfX19LFwiX2FkZGl0aW9uYWxTd2ltbGFuZVYyU3R5bGVzXCI6W10sXCJHcmlkbGluZVBhbmVsU3R5bGVcIjp7XCIkaWRcIjpcIjI2N1wiLFwiR3JpZGxpbmVTdHlsZVwiOntcIiRpZFwiOlwiMjY4XCIsXCJMaW5lQ29sb3JcIjp7XCIkaWRcIjpcIjI2OVwiLFwiQ29sb3JcIjp7XCIkaWRcIjpcIjI3MFwiLFwiQVwiOjM4LFwiUlwiOjc5LFwiR1wiOjEyOSxcIkJcIjoxODl9fSxcIkxpbmVXZWlnaHRcIjoxLjAsXCJMaW5lVHlwZVwiOjB9LFwiSXNWaXNpYmxlXCI6dHJ1ZX0sXCJBY3Rpdml0eUxpbmVQYW5lbFN0eWxlXCI6e1wiJGlkXCI6XCIyNzFcIixcIkFjdGl2aXR5TGluZVN0eWxlXCI6e1wiJGlkXCI6XCIyNzJcIixcIkxpbmVDb2xvclwiOntcIiRpZFwiOlwiMjczXCIsXCJDb2xvclwiOntcIiRpZFwiOlwiMjc0XCIsXCJBXCI6MzgsXCJSXCI6NzksXCJHXCI6MTI5LFwiQlwiOjE4OX19LFwiTGluZVdlaWdodFwiOjEuMCxcIkxpbmVUeXBlXCI6MH0sXCJJc1Zpc2libGVcIjp0cnVlfSxcIkRlZmF1bHREZXBlbmRlbmN5U3R5bGVcIjp7XCIkaWRcIjpcIjI3NVwiLFwiTGluZVN0eWxlXCI6e1wiJGlkXCI6XCIyNzZcIixcIkxpbmVDb2xvclwiOntcIiRpZFwiOlwiMjc3XCIsXCJDb2xvclwiOntcIiRpZFwiOlwiMjc4XCIsXCJBXCI6MjU1LFwiUlwiOjAsXCJHXCI6MCxcIkJcIjowfX0sXCJMaW5lV2VpZ2h0XCI6MS4wLFwiTGluZVR5cGVcIjowfSxcIkVuZEFycm93aGVhZExpbmVTdHlsZVwiOntcIiRpZFwiOlwiMjc5XCIsXCJLaW5kXCI6MSxcIldpZHRoXCI6MSxcIkxlbmd0aFwiOjB9LFwiQnJpbmdUb0Zyb250XCI6dHJ1ZSxcIlJhZGl1c1wiOjAuMH0sXCJDcml0aWNhbFBhdGhTdHlsZVwiOntcIiRpZFwiOlwiMjgwXCIsXCJDcml0aWNhbFBhdGhTdHlsZU9wdGlvbnNcIjoxNCxcIkxpbmVTdHlsZVwiOntcIiRpZFwiOlwiMjgxXCIsXCJMaW5lQ29sb3JcIjp7XCIkaWRcIjpcIjI4MlwiLFwiQ29sb3JcIjp7XCIkaWRcIjpcIjI4M1wiLFwiQVwiOjI1NSxcIlJcIjoyMjIsXCJHXCI6NTAsXCJCXCI6NTB9fSxcIkxpbmVXZWlnaHRcIjoxLjAsXCJMaW5lVHlwZVwiOjB9LFwiVGl0bGVGb3JlZ3JvdW5kXCI6e1wiJGlkXCI6XCIyODRcIixcIkNvbG9yXCI6e1wiJGlkXCI6XCIyODVcIixcIkFcIjoyNTUsXCJSXCI6MTc2LFwiR1wiOjE5LFwiQlwiOjI1fX0sXCJTaGFwZXNCYWNrZ3JvdW5kXCI6e1wiJGlkXCI6XCIyODZcIixcIkNvbG9yXCI6e1wiJGlkXCI6XCIyODdcIixcIkFcIjoyNTUsXCJSXCI6MjUzLFwiR1wiOjIwMyxcIkJcIjoyMDh9fSxcIlNoYXBlc0JvcmRlclN0eWxlXCI6e1wiJGlkXCI6XCIyODhcIixcIkxpbmVDb2xvclwiOntcIiRpZFwiOlwiMjg5XCIsXCJDb2xvclwiOntcIiRpZFwiOlwiMjkwXCIsXCJBXCI6MjU1LFwiUlwiOjIyMixcIkdcIjo1MCxcIkJcIjo1MH19LFwiTGluZVdlaWdodFwiOjIuMCxcIkxpbmVUeXBlXCI6MH19LFwiUGFuZWxzU3BhY2luZ0RlZmluaXRpb25cIjp7XCIkaWRcIjpcIjI5MVwiLFwiU3BhY2luZ0Fib3ZlVGltZWJhbmRcIjoxNixcIlNwYWNpbmdCZWxvd1RpbWViYW5kXCI6MTYsXCJTcGFjaW5nQWJvdmVCZXR3ZWVuU3dpbWxhbmVzQW5kVGFza3NcIjoxNixcIlNwYWNpbmdCZWxvd0JldHdlZW5Td2ltbGFuZXNBbmRUYXNrc1wiOjE2fSxcIkNvbmRpdGlvbmFsRm9ybWF0dGluZ1wiOntcIiRpZFwiOlwiMjkyXCIsXCJQdkFGb3JtYXR0aW5nXCI6e1wiJGlkXCI6XCIyOTNcIixcIkRlbGF5VGFza1N0eWxlXCI6e1wiJGlkXCI6XCIyOTRcIixcIlN0eWxlT3B0aW9uc1wiOjgsXCJUaXRsZUZvcmVncm91bmRcIjp7XCIkaWRcIjpcIjI5NVwiLFwiQ29sb3JcIjp7XCIkaWRcIjpcIjI5NlwiLFwiQVwiOjI1NSxcIlJcIjoxNzUsXCJHXCI6MCxcIkJcIjowfX0sXCJBY3R1YWxTaGFwZXNCYWNrZ3JvdW5kXCI6e1wiJGlkXCI6XCIyOTdcIixcIkNvbG9yXCI6e1wiJGlkXCI6XCIyOThcIixcIkFcIjo2MixcIlJcIjoyNTUsXCJHXCI6MCxcIkJcIjowfX0sXCJBY3R1YWxTaGFwZXNCb3JkZXJTdHlsZVwiOntcIiRpZFwiOlwiMjk5XCIsXCJMaW5lQ29sb3JcIjp7XCIkaWRcIjpcIjMwMFwiLFwiQ29sb3JcIjp7XCIkaWRcIjpcIjMwMVwiLFwiQVwiOjE2MyxcIlJcIjoyNTUsXCJHXCI6MCxcIkJcIjowfX0sXCJMaW5lV2VpZ2h0XCI6My4wLFwiTGluZVR5cGVcIjowfSxcIkJhc2VsaW5lU2hhcGVzQmFja2dyb3VuZFwiOntcIiRpZFwiOlwiMzAyXCIsXCJDb2xvclwiOntcIiRpZFwiOlwiMzAzXCIsXCJBXCI6MTg0LFwiUlwiOjI1NSxcIkdcIjowLFwiQlwiOjB9fX0sXCJEZWxheU1pbGVzdG9uZVN0eWxlXCI6e1wiJGlkXCI6XCIzMDRcIixcIlN0eWxlT3B0aW9uc1wiOjIsXCJUaXRsZUZvcmVncm91bmRcIjp7XCIkaWRcIjpcIjMwNVwiLFwiQ29sb3JcIjp7XCIkaWRcIjpcIjMwNlwiLFwiQVwiOjI1NSxcIlJcIjoxNzUsXCJHXCI6MCxcIkJcIjowfX0sXCJBY3R1YWxTaGFwZXNCYWNrZ3JvdW5kXCI6e1wiJGlkXCI6XCIzMDdcIixcIkNvbG9yXCI6e1wiJGlkXCI6XCIzMDhcIixcIkFcIjoyNTUsXCJSXCI6MjIyLFwiR1wiOjgwLFwiQlwiOjUwfX0sXCJBY3R1YWxTaGFwZXNCb3JkZXJTdHlsZVwiOntcIiRpZFwiOlwiMzA5XCIsXCJMaW5lQ29sb3JcIjp7XCIkaWRcIjpcIjMxMFwiLFwiQ29sb3JcIjp7XCIkaWRcIjpcIjMxMVwiLFwiQVwiOjE2MyxcIlJcIjoyNTUsXCJHXCI6MCxcIkJcIjowfX0sXCJMaW5lV2VpZ2h0XCI6My4wLFwiTGluZVR5cGVcIjowfSxcIkJhc2VsaW5lU2hhcGVzQmFja2dyb3VuZFwiOntcIiRpZFwiOlwiMzEyXCIsXCJDb2xvclwiOntcIiRpZFwiOlwiMzEzXCIsXCJBXCI6MTg0LFwiUlwiOjI1NSxcIkdcIjowLFwiQlwiOjB9fX0sXCJBZHZhbmNlVGFza1N0eWxlXCI6e1wiJGlkXCI6XCIzMTRcIixcIlN0eWxlT3B0aW9uc1wiOjgsXCJUaXRsZUZvcmVncm91bmRcIjp7XCIkaWRcIjpcIjMxNVwiLFwiQ29sb3JcIjp7XCIkaWRcIjpcIjMxNlwiLFwiQVwiOjI1NSxcIlJcIjowLFwiR1wiOjExMCxcIkJcIjowfX0sXCJBY3R1YWxTaGFwZXNCYWNrZ3JvdW5kXCI6e1wiJGlkXCI6XCIzMTdcIixcIkNvbG9yXCI6e1wiJGlkXCI6XCIzMThcIixcIkFcIjo2MSxcIlJcIjowLFwiR1wiOjEyOCxcIkJcIjowfX0sXCJBY3R1YWxTaGFwZXNCb3JkZXJTdHlsZVwiOntcIiRpZFwiOlwiMzE5XCIsXCJMaW5lQ29sb3JcIjp7XCIkaWRcIjpcIjMyMFwiLFwiQ29sb3JcIjp7XCIkaWRcIjpcIjMyMVwiLFwiQVwiOjE2MyxcIlJcIjowLFwiR1wiOjEyOCxcIkJcIjowfX0sXCJMaW5lV2VpZ2h0XCI6My4wLFwiTGluZVR5cGVcIjowfSxcIkJhc2VsaW5lU2hhcGVzQmFja2dyb3VuZFwiOntcIiRpZFwiOlwiMzIyXCIsXCJDb2xvclwiOntcIiRpZFwiOlwiMzIzXCIsXCJBXCI6MTg0LFwiUlwiOjAsXCJHXCI6MTI4LFwiQlwiOjB9fX0sXCJBZHZhbmNlTWlsZXN0b25lU3R5bGVcIjp7XCIkaWRcIjpcIjMyNFwiLFwiU3R5bGVPcHRpb25zXCI6MixcIlRpdGxlRm9yZWdyb3VuZFwiOntcIiRpZFwiOlwiMzI1XCIsXCJDb2xvclwiOntcIiRpZFwiOlwiMzI2XCIsXCJBXCI6MjU1LFwiUlwiOjAsXCJHXCI6MTEwLFwiQlwiOjB9fSxcIkFjdHVhbFNoYXBlc0JhY2tncm91bmRcIjp7XCIkaWRcIjpcIjMyN1wiLFwiQ29sb3JcIjp7XCIkaWRcIjpcIjMyOFwiLFwiQVwiOjI1NSxcIlJcIjoyMCxcIkdcIjoxMDAsXCJCXCI6MH19LFwiQWN0dWFsU2hhcGVzQm9yZGVyU3R5bGVcIjp7XCIkaWRcIjpcIjMyOVwiLFwiTGluZUNvbG9yXCI6e1wiJGlkXCI6XCIzMzBcIixcIkNvbG9yXCI6e1wiJGlkXCI6XCIzMzFcIixcIkFcIjoxNjMsXCJSXCI6MCxcIkdcIjoxMjgsXCJCXCI6MH19LFwiTGluZVdlaWdodFwiOjMuMCxcIkxpbmVUeXBlXCI6MH0sXCJCYXNlbGluZVNoYXBlc0JhY2tncm91bmRcIjp7XCIkaWRcIjpcIjMzMlwiLFwiQ29sb3JcIjp7XCIkaWRcIjpcIjMzM1wiLFwiQVwiOjE4NCxcIlJcIjowLFwiR1wiOjEyOCxcIkJcIjowfX19fX0sXCJfc2VsZWN0ZWRUaGVtZVByZXNldENvbG9yc1wiOntcIiRpZFwiOlwiMzM0XCIsXCJUZXh0TGlnaHRcIjp7XCIkaWRcIjpcIjMzNVwiLFwiQVwiOjI1NSxcIlJcIjoyNTUsXCJHXCI6MjU1LFwiQlwiOjI1NX0sXCJUZXh0RGFya1wiOntcIiRpZFwiOlwiMzM2XCIsXCJBXCI6MjU1LFwiUlwiOjAsXCJHXCI6MCxcIkJcIjowfSxcIkFjY2VudDFcIjp7XCIkaWRcIjpcIjMzN1wiLFwiQVwiOjI1NSxcIlJcIjoyNTUsXCJHXCI6MjU1LFwiQlwiOjI1NX0sXCJBY2NlbnQyXCI6e1wiJGlkXCI6XCIzMzhcIixcIkFcIjoyNTUsXCJSXCI6NjgsXCJHXCI6ODQsXCJCXCI6MTA2fSxcIkFjY2VudDNcIjp7XCIkaWRcIjpcIjMzOVwiLFwiQVwiOjI1NSxcIlJcIjo5MSxcIkdcIjoxNTUsXCJCXCI6MjEzfSxcIkFjY2VudDRcIjp7XCIkaWRcIjpcIjM0MFwiLFwiQVwiOjI1NSxcIlJcIjoyMzMsXCJHXCI6MTEzLFwiQlwiOjUwfSxcIkFjY2VudDVcIjp7XCIkaWRcIjpcIjM0MVwiLFwiQVwiOjI1NSxcIlJcIjoyNSxcIkdcIjoxMDcsXCJCXCI6MzZ9LFwiQWNjZW50NlwiOntcIiRpZFwiOlwiMzQyXCIsXCJBXCI6MjU1LFwiUlwiOjE1LFwiR1wiOjE1OCxcIkJcIjoyMTN9LFwiQWNjZW50N1wiOntcIiRpZFwiOlwiMzQzXCIsXCJBXCI6MjU1LFwiUlwiOjE2MCxcIkdcIjo0MyxcIkJcIjoxNDd9LFwiQWNjZW50OFwiOntcIiRpZFwiOlwiMzQ0XCIsXCJBXCI6MjU1LFwiUlwiOjc4LFwiR1wiOjE2NyxcIkJcIjo0Nn19LFwiX2N1c3RvbVByZXNldENvbG9yc1wiOntcIiRpZFwiOlwiMzQ1XCJ9fX0ifSwiU2V0dGluZ3MiOnsiJGlkIjoiODYyIiwiSW1wYU9wdGlvbnMiOnsiJGlkIjoiODYz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mZhbHNlLCJJbXBvcnRUeXBlIjowLCJGaWxlUGF0aCI6bnVsbCwiVGltZUNvbmZpZ3VyYXRpb24iOnsiJGlkIjoiODY0IiwiVXNlVGltZSI6ZmFsc2UsIldvcmtEYXlTdGFydCI6IjAwOjAwOjAwIiwiV29ya0RheUVuZCI6IjIzOjU5OjAwIn0sIkxhc3RVc2VkVGVtcGxhdGVJZCI6IjczNTViNjMzLWFjNjYtNDUyOC04YjRkLTI5OWZhZWRjOWVlOSIsIkxhc3RVc2VkVGhlbWVEZXRhaWxzIjp7IiRpZCI6Ijg2NSIsIklkIjoiOGUzNWUzYzMtZTZlOS00ZTc3LWExMTgtZDVkYTJhYmQ0Y2I5IiwiVGl0bGUiOiJVbnRpdGxlZCB0aGVtZSIsIkNhdGVnb3J5IjoyfSwiRmlyc3RXZWVrT2ZZZWFyIjowLCJQbGFjZU1pbGVzdG9uZUF0VGhlQmVnaW5uaW5nT2ZUaGVEYXkiOmZhbHNlLCJEZXBlbmRlbmN5U2NoZWR1bGluZ1NldHRpbmdzIjp7IiRpZCI6Ijg2Ni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dHJ1ZSwiUGxhbm5lZE1vZHVsZUVuYWJsZWQiOmZhbHNlLCJPbGRGaXhlZEludGVydmFsc1JlbmRlcmluZ1N0cmF0ZWd5VXNlZEJlZm9yZS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s-PA"/>
  <p:tag name="OTLTIMEBANDQUICKPOSITION" val="Middle"/>
  <p:tag name="OTLTIMEBANDTHREEDEFFECTS" val="Gel"/>
  <p:tag name="OTLTIMEBANDAUTODATERANGE" val="True"/>
  <p:tag name="OTLTIMEBANDSTARTDATE" val="0001-01-01T00:00:00.0000000"/>
  <p:tag name="OTLTIMEBANDWORKINGDAYS" val="All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HAPETYPE" val="RectangleTimeband"/>
  <p:tag name="OTLTIMEBANDSHAPEHEIGHT" val="30"/>
  <p:tag name="OTLTIMEBANDSHAPEPADDINGLEFT" val="0"/>
  <p:tag name="OTLTIMEBANDENDDATE" val="2025-12-20T00:00:00.0000000"/>
  <p:tag name="OTLTIMEBANDSCALETYPE" val="Weeks"/>
  <p:tag name="OTLTIMEBANDSCALEFORMAT" val="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BASELINESTARTDATE" val="2025-10-07T00:00:00.0000000"/>
  <p:tag name="OTLBASELINEENDDATE" val="2025-10-20T23:59:00.0000000"/>
  <p:tag name="OTLENDDATE" val="2025-10-09T23:59:00.0000000Z"/>
  <p:tag name="OTLSTARTDATE" val="2025-10-06T00:00:00.0000000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10T00:00:00.0000000Z"/>
  <p:tag name="OTLENDDATE" val="2025-10-16T23:59:00.0000000Z"/>
  <p:tag name="OTLBASELINESTARTDATE" val="2025-10-21T00:00:00.0000000"/>
  <p:tag name="OTLBASELINEENDDATE" val="2025-11-03T23:59:00.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17T00:00:00.0000000Z"/>
  <p:tag name="OTLENDDATE" val="2025-10-23T23:59:00.0000000Z"/>
  <p:tag name="OTLBASELINESTARTDATE" val="2025-11-04T00:00:00.0000000"/>
  <p:tag name="OTLBASELINEENDDATE" val="2025-11-17T23:59:00.0000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24T00:00:00.0000000Z"/>
  <p:tag name="OTLENDDATE" val="2025-10-30T23:59:00.0000000Z"/>
  <p:tag name="OTLBASELINESTARTDATE" val="2025-11-18T00:00:00.0000000"/>
  <p:tag name="OTLBASELINEENDDATE" val="2025-12-01T23:59:00.00000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31T00:00:00.0000000Z"/>
  <p:tag name="OTLENDDATE" val="2025-11-07T23:59:00.0000000Z"/>
  <p:tag name="OTLBASELINESTARTDATE" val="2025-12-02T00:00:00.0000000"/>
  <p:tag name="OTLBASELINEENDDATE" val="2025-12-15T23:59:00.00000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MTITLE" val="Release 1.0"/>
  <p:tag name="OTLDATE" val="2025-11-07T00:00:00.0000000"/>
  <p:tag name="OTLBASELINEDATE" val="2025-12-20T00:00:00.00000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798</TotalTime>
  <Words>55</Words>
  <Application>Microsoft Office PowerPoint</Application>
  <PresentationFormat>Widescreen</PresentationFormat>
  <Paragraphs>26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KalevusX Tupaqo</cp:lastModifiedBy>
  <cp:revision>56</cp:revision>
  <dcterms:created xsi:type="dcterms:W3CDTF">2018-09-14T20:39:04Z</dcterms:created>
  <dcterms:modified xsi:type="dcterms:W3CDTF">2025-10-31T17:21:14Z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