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08/10/2025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08/10/2025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08/10/2025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08/10/2025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08/10/2025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08/10/2025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10/08/2025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08/10/2025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08/10/2025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08/10/2025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08/10/2025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</a:p>
        </p:txBody>
      </p:sp>
      <p:cxnSp>
        <p:nvCxnSpPr>
          <p:cNvPr id="420" name="OTLSHAPE_T_5c2233aa4cdf471ca3daab9276f651f2_HorizontalConnector1"/>
          <p:cNvCxnSpPr/>
          <p:nvPr>
            <p:custDataLst>
              <p:tags r:id="rId4"/>
            </p:custDataLst>
          </p:nvPr>
        </p:nvCxnSpPr>
        <p:spPr>
          <a:xfrm>
            <a:off x="576453" y="5167080"/>
            <a:ext cx="8027115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b833ef56c83441b8aae9f8aa000f05c7_HorizontalConnector1"/>
          <p:cNvCxnSpPr/>
          <p:nvPr>
            <p:custDataLst>
              <p:tags r:id="rId5"/>
            </p:custDataLst>
          </p:nvPr>
        </p:nvCxnSpPr>
        <p:spPr>
          <a:xfrm>
            <a:off x="576453" y="4846955"/>
            <a:ext cx="5962061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/>
          <p:nvPr>
            <p:custDataLst>
              <p:tags r:id="rId6"/>
            </p:custDataLst>
          </p:nvPr>
        </p:nvCxnSpPr>
        <p:spPr>
          <a:xfrm>
            <a:off x="576453" y="4580255"/>
            <a:ext cx="3897006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f390427816e94984beddb560d3c76b55_HorizontalConnector1"/>
          <p:cNvCxnSpPr/>
          <p:nvPr>
            <p:custDataLst>
              <p:tags r:id="rId7"/>
            </p:custDataLst>
          </p:nvPr>
        </p:nvCxnSpPr>
        <p:spPr>
          <a:xfrm>
            <a:off x="576453" y="4313555"/>
            <a:ext cx="1831951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8"/>
            </p:custDataLst>
          </p:nvPr>
        </p:nvCxnSpPr>
        <p:spPr>
          <a:xfrm>
            <a:off x="576453" y="4046855"/>
            <a:ext cx="651920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OTLSHAPE_M_6c828a10b5c94eaa8f8b283553ebdb46_Connector1"/>
          <p:cNvCxnSpPr/>
          <p:nvPr>
            <p:custDataLst>
              <p:tags r:id="rId9"/>
            </p:custDataLst>
          </p:nvPr>
        </p:nvCxnSpPr>
        <p:spPr>
          <a:xfrm>
            <a:off x="10674972" y="2605828"/>
            <a:ext cx="0" cy="442172"/>
          </a:xfrm>
          <a:prstGeom prst="line">
            <a:avLst/>
          </a:prstGeom>
          <a:ln w="6350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TLSHAPE_TB_00000000000000000000000000000000_ScaleContainer"/>
          <p:cNvSpPr/>
          <p:nvPr>
            <p:custDataLst>
              <p:tags r:id="rId10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0" name="OTLSHAPE_TB_00000000000000000000000000000000_ElapsedTime"/>
          <p:cNvSpPr/>
          <p:nvPr>
            <p:custDataLst>
              <p:tags r:id="rId11"/>
            </p:custDataLst>
          </p:nvPr>
        </p:nvSpPr>
        <p:spPr>
          <a:xfrm>
            <a:off x="933365" y="3352800"/>
            <a:ext cx="10541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/>
          <p:cNvSpPr/>
          <p:nvPr>
            <p:custDataLst>
              <p:tags r:id="rId12"/>
            </p:custDataLst>
          </p:nvPr>
        </p:nvSpPr>
        <p:spPr>
          <a:xfrm>
            <a:off x="1923055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/>
          <p:cNvSpPr txBox="1"/>
          <p:nvPr>
            <p:custDataLst>
              <p:tags r:id="rId13"/>
            </p:custDataLst>
          </p:nvPr>
        </p:nvSpPr>
        <p:spPr>
          <a:xfrm>
            <a:off x="1855754" y="3556000"/>
            <a:ext cx="24602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 spc="-20">
                <a:solidFill>
                  <a:schemeClr val="dk1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4"/>
            </p:custDataLst>
          </p:nvPr>
        </p:nvSpPr>
        <p:spPr>
          <a:xfrm>
            <a:off x="984165" y="3145473"/>
            <a:ext cx="609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0">
                <a:solidFill>
                  <a:schemeClr val="lt1"/>
                </a:solidFill>
                <a:latin typeface="Calibri" panose="020F0502020204030204" pitchFamily="34" charset="0"/>
              </a:rPr>
              <a:t>Semana 1</a:t>
            </a:r>
          </a:p>
        </p:txBody>
      </p:sp>
      <p:sp>
        <p:nvSpPr>
          <p:cNvPr id="405" name="OTLSHAPE_TB_00000000000000000000000000000000_TimescaleInterval2"/>
          <p:cNvSpPr txBox="1"/>
          <p:nvPr>
            <p:custDataLst>
              <p:tags r:id="rId15"/>
            </p:custDataLst>
          </p:nvPr>
        </p:nvSpPr>
        <p:spPr>
          <a:xfrm>
            <a:off x="304922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07" name="OTLSHAPE_TB_00000000000000000000000000000000_TimescaleInterval3"/>
          <p:cNvSpPr txBox="1"/>
          <p:nvPr>
            <p:custDataLst>
              <p:tags r:id="rId16"/>
            </p:custDataLst>
          </p:nvPr>
        </p:nvSpPr>
        <p:spPr>
          <a:xfrm>
            <a:off x="511427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4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OTLSHAPE_TB_00000000000000000000000000000000_TimescaleInterval4">
            <a:extLst>
              <a:ext uri="{FF2B5EF4-FFF2-40B4-BE49-F238E27FC236}">
                <a16:creationId xmlns:a16="http://schemas.microsoft.com/office/drawing/2014/main" id="{AED677A9-1925-9851-CA5B-71C15911FC4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7179329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" name="OTLSHAPE_TB_00000000000000000000000000000000_TimescaleInterval5">
            <a:extLst>
              <a:ext uri="{FF2B5EF4-FFF2-40B4-BE49-F238E27FC236}">
                <a16:creationId xmlns:a16="http://schemas.microsoft.com/office/drawing/2014/main" id="{364AA841-839D-4EC6-C834-0E3F6BD042C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2443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9"/>
            </p:custDataLst>
          </p:nvPr>
        </p:nvCxnSpPr>
        <p:spPr>
          <a:xfrm>
            <a:off x="2998416" y="3086100"/>
            <a:ext cx="0" cy="304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5063471" y="3086100"/>
            <a:ext cx="0" cy="304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B_00000000000000000000000000000000_Separator3">
            <a:extLst>
              <a:ext uri="{FF2B5EF4-FFF2-40B4-BE49-F238E27FC236}">
                <a16:creationId xmlns:a16="http://schemas.microsoft.com/office/drawing/2014/main" id="{1D18272D-1793-D2EB-B0B4-CC851FA1A485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7128525" y="3086100"/>
            <a:ext cx="0" cy="304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4">
            <a:extLst>
              <a:ext uri="{FF2B5EF4-FFF2-40B4-BE49-F238E27FC236}">
                <a16:creationId xmlns:a16="http://schemas.microsoft.com/office/drawing/2014/main" id="{C3893739-6FAB-2B7D-017F-CCBBDC840D0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9193580" y="3086100"/>
            <a:ext cx="0" cy="3048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TLSHAPE_T_9905d9948fd24916a9eb2ad4b36d189a_Shape"/>
          <p:cNvSpPr/>
          <p:nvPr>
            <p:custDataLst>
              <p:tags r:id="rId23"/>
            </p:custDataLst>
          </p:nvPr>
        </p:nvSpPr>
        <p:spPr>
          <a:xfrm>
            <a:off x="1228373" y="3945255"/>
            <a:ext cx="1181100" cy="2032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6" name="OTLSHAPE_T_f390427816e94984beddb560d3c76b55_Shape"/>
          <p:cNvSpPr/>
          <p:nvPr>
            <p:custDataLst>
              <p:tags r:id="rId24"/>
            </p:custDataLst>
          </p:nvPr>
        </p:nvSpPr>
        <p:spPr>
          <a:xfrm>
            <a:off x="2408404" y="4211955"/>
            <a:ext cx="2070100" cy="203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4" name="OTLSHAPE_T_4c52348678094630a9d20ec801012b57_Shape"/>
          <p:cNvSpPr/>
          <p:nvPr>
            <p:custDataLst>
              <p:tags r:id="rId25"/>
            </p:custDataLst>
          </p:nvPr>
        </p:nvSpPr>
        <p:spPr>
          <a:xfrm>
            <a:off x="4473459" y="4478655"/>
            <a:ext cx="20701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2" name="OTLSHAPE_T_b833ef56c83441b8aae9f8aa000f05c7_Shape"/>
          <p:cNvSpPr/>
          <p:nvPr>
            <p:custDataLst>
              <p:tags r:id="rId26"/>
            </p:custDataLst>
          </p:nvPr>
        </p:nvSpPr>
        <p:spPr>
          <a:xfrm>
            <a:off x="6538513" y="4745355"/>
            <a:ext cx="2070100" cy="203200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0" name="OTLSHAPE_T_5c2233aa4cdf471ca3daab9276f651f2_Shape"/>
          <p:cNvSpPr/>
          <p:nvPr>
            <p:custDataLst>
              <p:tags r:id="rId27"/>
            </p:custDataLst>
          </p:nvPr>
        </p:nvSpPr>
        <p:spPr>
          <a:xfrm>
            <a:off x="8603568" y="5065480"/>
            <a:ext cx="23622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28"/>
            </p:custDataLst>
          </p:nvPr>
        </p:nvSpPr>
        <p:spPr>
          <a:xfrm>
            <a:off x="1228373" y="39452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29"/>
            </p:custDataLst>
          </p:nvPr>
        </p:nvSpPr>
        <p:spPr>
          <a:xfrm>
            <a:off x="2408404" y="42119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30"/>
            </p:custDataLst>
          </p:nvPr>
        </p:nvSpPr>
        <p:spPr>
          <a:xfrm>
            <a:off x="4473459" y="44786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31"/>
            </p:custDataLst>
          </p:nvPr>
        </p:nvSpPr>
        <p:spPr>
          <a:xfrm>
            <a:off x="6538513" y="47453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32"/>
            </p:custDataLst>
          </p:nvPr>
        </p:nvSpPr>
        <p:spPr>
          <a:xfrm>
            <a:off x="8603568" y="5065480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" name="OTLSHAPE_T_9905d9948fd24916a9eb2ad4b36d189a_BaselineShape" hidden="1">
            <a:extLst>
              <a:ext uri="{FF2B5EF4-FFF2-40B4-BE49-F238E27FC236}">
                <a16:creationId xmlns:a16="http://schemas.microsoft.com/office/drawing/2014/main" id="{067C08F7-EDA8-E795-D618-52970690E09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33365" y="41103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OTLSHAPE_T_f390427816e94984beddb560d3c76b55_BaselineShape" hidden="1">
            <a:extLst>
              <a:ext uri="{FF2B5EF4-FFF2-40B4-BE49-F238E27FC236}">
                <a16:creationId xmlns:a16="http://schemas.microsoft.com/office/drawing/2014/main" id="{1F67AA9E-DE22-1F9E-1920-119257DE6A60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933365" y="43770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OTLSHAPE_T_4c52348678094630a9d20ec801012b57_BaselineShape" hidden="1">
            <a:extLst>
              <a:ext uri="{FF2B5EF4-FFF2-40B4-BE49-F238E27FC236}">
                <a16:creationId xmlns:a16="http://schemas.microsoft.com/office/drawing/2014/main" id="{C9AED898-E9AE-0759-ECEE-42A93A26EE25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33365" y="46437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OTLSHAPE_T_b833ef56c83441b8aae9f8aa000f05c7_BaselineShape" hidden="1">
            <a:extLst>
              <a:ext uri="{FF2B5EF4-FFF2-40B4-BE49-F238E27FC236}">
                <a16:creationId xmlns:a16="http://schemas.microsoft.com/office/drawing/2014/main" id="{02A7670D-E272-4EED-FE73-0A59E3349CF0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33365" y="49104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OTLSHAPE_T_5c2233aa4cdf471ca3daab9276f651f2_BaselineShape" hidden="1">
            <a:extLst>
              <a:ext uri="{FF2B5EF4-FFF2-40B4-BE49-F238E27FC236}">
                <a16:creationId xmlns:a16="http://schemas.microsoft.com/office/drawing/2014/main" id="{ED672691-5440-9595-DB38-D283F3E4395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33365" y="5230580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38"/>
            </p:custDataLst>
          </p:nvPr>
        </p:nvSpPr>
        <p:spPr>
          <a:xfrm>
            <a:off x="0" y="36322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4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9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40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41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42"/>
            </p:custDataLst>
          </p:nvPr>
        </p:nvSpPr>
        <p:spPr>
          <a:xfrm>
            <a:off x="2459000" y="39693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10/6/2025 - 10/9/2025</a:t>
            </a: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43"/>
            </p:custDataLst>
          </p:nvPr>
        </p:nvSpPr>
        <p:spPr>
          <a:xfrm>
            <a:off x="127000" y="39615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44"/>
            </p:custDataLst>
          </p:nvPr>
        </p:nvSpPr>
        <p:spPr>
          <a:xfrm>
            <a:off x="0" y="38989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7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46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7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48"/>
            </p:custDataLst>
          </p:nvPr>
        </p:nvSpPr>
        <p:spPr>
          <a:xfrm>
            <a:off x="4524054" y="42360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10/10/2025 - 10/16/2025</a:t>
            </a: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9"/>
            </p:custDataLst>
          </p:nvPr>
        </p:nvSpPr>
        <p:spPr>
          <a:xfrm>
            <a:off x="127000" y="42282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50"/>
            </p:custDataLst>
          </p:nvPr>
        </p:nvSpPr>
        <p:spPr>
          <a:xfrm>
            <a:off x="0" y="41656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7 días</a:t>
            </a: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51"/>
            </p:custDataLst>
          </p:nvPr>
        </p:nvSpPr>
        <p:spPr>
          <a:xfrm>
            <a:off x="0" y="4320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52"/>
            </p:custDataLst>
          </p:nvPr>
        </p:nvSpPr>
        <p:spPr>
          <a:xfrm>
            <a:off x="0" y="4320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53"/>
            </p:custDataLst>
          </p:nvPr>
        </p:nvSpPr>
        <p:spPr>
          <a:xfrm>
            <a:off x="0" y="4320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OTLSHAPE_T_4c52348678094630a9d20ec801012b57_JoinedDate"/>
          <p:cNvSpPr txBox="1"/>
          <p:nvPr>
            <p:custDataLst>
              <p:tags r:id="rId54"/>
            </p:custDataLst>
          </p:nvPr>
        </p:nvSpPr>
        <p:spPr>
          <a:xfrm>
            <a:off x="6589109" y="45027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10/17/2025 - 10/23/2025</a:t>
            </a: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55"/>
            </p:custDataLst>
          </p:nvPr>
        </p:nvSpPr>
        <p:spPr>
          <a:xfrm>
            <a:off x="127000" y="44949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56"/>
            </p:custDataLst>
          </p:nvPr>
        </p:nvSpPr>
        <p:spPr>
          <a:xfrm>
            <a:off x="0" y="44323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7 días</a:t>
            </a: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4587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58"/>
            </p:custDataLst>
          </p:nvPr>
        </p:nvSpPr>
        <p:spPr>
          <a:xfrm>
            <a:off x="0" y="4587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59"/>
            </p:custDataLst>
          </p:nvPr>
        </p:nvSpPr>
        <p:spPr>
          <a:xfrm>
            <a:off x="0" y="4587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OTLSHAPE_T_b833ef56c83441b8aae9f8aa000f05c7_JoinedDate"/>
          <p:cNvSpPr txBox="1"/>
          <p:nvPr>
            <p:custDataLst>
              <p:tags r:id="rId60"/>
            </p:custDataLst>
          </p:nvPr>
        </p:nvSpPr>
        <p:spPr>
          <a:xfrm>
            <a:off x="8654163" y="47694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10/24/2025 - 10/30/2025</a:t>
            </a: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61"/>
            </p:custDataLst>
          </p:nvPr>
        </p:nvSpPr>
        <p:spPr>
          <a:xfrm>
            <a:off x="127000" y="47616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62"/>
            </p:custDataLst>
          </p:nvPr>
        </p:nvSpPr>
        <p:spPr>
          <a:xfrm>
            <a:off x="0" y="46990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8 días</a:t>
            </a: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63"/>
            </p:custDataLst>
          </p:nvPr>
        </p:nvSpPr>
        <p:spPr>
          <a:xfrm>
            <a:off x="0" y="4854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64"/>
            </p:custDataLst>
          </p:nvPr>
        </p:nvSpPr>
        <p:spPr>
          <a:xfrm>
            <a:off x="0" y="4854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65"/>
            </p:custDataLst>
          </p:nvPr>
        </p:nvSpPr>
        <p:spPr>
          <a:xfrm>
            <a:off x="0" y="4854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T_5c2233aa4cdf471ca3daab9276f651f2_JoinedDate"/>
          <p:cNvSpPr txBox="1"/>
          <p:nvPr>
            <p:custDataLst>
              <p:tags r:id="rId66"/>
            </p:custDataLst>
          </p:nvPr>
        </p:nvSpPr>
        <p:spPr>
          <a:xfrm>
            <a:off x="11014225" y="5012055"/>
            <a:ext cx="711200" cy="3100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dk2"/>
                </a:solidFill>
                <a:latin typeface="Calibri" panose="020F0502020204030204" pitchFamily="34" charset="0"/>
              </a:rPr>
              <a:t>10/31/2025 - 11/7/2025</a:t>
            </a:r>
          </a:p>
        </p:txBody>
      </p:sp>
      <p:sp>
        <p:nvSpPr>
          <p:cNvPr id="467" name="OTLSHAPE_T_5c2233aa4cdf471ca3daab9276f651f2_Title"/>
          <p:cNvSpPr txBox="1"/>
          <p:nvPr>
            <p:custDataLst>
              <p:tags r:id="rId67"/>
            </p:custDataLst>
          </p:nvPr>
        </p:nvSpPr>
        <p:spPr>
          <a:xfrm>
            <a:off x="127000" y="5081820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427" name="OTLSHAPE_M_6c828a10b5c94eaa8f8b283553ebdb46_Shape"/>
          <p:cNvSpPr/>
          <p:nvPr>
            <p:custDataLst>
              <p:tags r:id="rId68"/>
            </p:custDataLst>
          </p:nvPr>
        </p:nvSpPr>
        <p:spPr>
          <a:xfrm rot="16200000">
            <a:off x="10700372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5" name="OTLSHAPE_M_6c828a10b5c94eaa8f8b283553ebdb46_Title"/>
          <p:cNvSpPr txBox="1"/>
          <p:nvPr>
            <p:custDataLst>
              <p:tags r:id="rId69"/>
            </p:custDataLst>
          </p:nvPr>
        </p:nvSpPr>
        <p:spPr>
          <a:xfrm>
            <a:off x="10897222" y="2493857"/>
            <a:ext cx="660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Release 1.0</a:t>
            </a:r>
          </a:p>
        </p:txBody>
      </p:sp>
      <p:sp>
        <p:nvSpPr>
          <p:cNvPr id="426" name="OTLSHAPE_M_6c828a10b5c94eaa8f8b283553ebdb46_Date"/>
          <p:cNvSpPr txBox="1"/>
          <p:nvPr>
            <p:custDataLst>
              <p:tags r:id="rId70"/>
            </p:custDataLst>
          </p:nvPr>
        </p:nvSpPr>
        <p:spPr>
          <a:xfrm>
            <a:off x="10897222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>
                <a:solidFill>
                  <a:schemeClr val="dk2"/>
                </a:solidFill>
                <a:latin typeface="Calibri" panose="020F0502020204030204" pitchFamily="34" charset="0"/>
              </a:rPr>
              <a:t>11/7/2025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3200" b="1" dirty="0">
                <a:solidFill>
                  <a:schemeClr val="accent1"/>
                </a:solidFill>
              </a:rPr>
              <a:t>Planificación de Lanzamiento (Línea de Tiempo)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Puedes utilizar Office </a:t>
            </a:r>
            <a:r>
              <a:rPr lang="es-PA" dirty="0" err="1"/>
              <a:t>Timeline</a:t>
            </a:r>
            <a:r>
              <a:rPr lang="es-PA" dirty="0"/>
              <a:t> para crear/editar la planificación de lanzamiento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SGFzQmFzZWxpbmVzIjpmYWxzZSwiQ3VsdHVyZUluZm9OYW1lIjoiZXMtUEEiLCJTdHlsZU5hbWUiOm51bGwsIlZlcnNpb24iOnsiJGlkIjoiMiIsIlZlcnNpb24iOiI1LjQuMCIsIk9yaWdpbmFsQXNzZW1ibHlWZXJzaW9uIjoiMy42Mi4wMC4wMCIsIkVkaXRpb24iOiJCYXNpYyIsIkxhc3RTYXZlZEVkaXRpb24iOjA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C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AsIlNoYXBlIjowLCJTaGFwZVN0eWxlIjp7IiRpZCI6IjI2IiwiTWFyZ2luIjp7IiRpZCI6IjI3IiwiVG9wIjowLjAsIkxlZnQiOjEyLjAsIlJpZ2h0IjoxMi4wLCJCb3R0b20iOjAuMH0sIlBhZGRpbmciOnsiJGlkIjoiMjgiLCJUb3AiOjAuMCwiTGVmdCI6MC4wLCJSaWdodCI6MC4wLCJCb3R0b20iOjAuMH0sIkJhY2tncm91bmQiOnsiJGlkIjoiMjkiLCJDb2xvciI6eyIkaWQiOiIzMCIsIkEiOjI1NSwiUiI6NjgsIkciOjg0LCJCIjoxMDZ9fSwiSXNWaXNpYmxlIjp0cnVlLCJXaWR0aCI6ODU4LjAsIkhlaWdodCI6MzAuMCwiQm9yZGVyU3R5bGUiOnsiJGlkIjoiMzEiLCJMaW5lQ29sb3IiOnsiJGlkIjoiMzIiLCIkdHlwZSI6Ik5MUkUuQ29tbW9uLkRvbS5Tb2xpZENvbG9yQnJ1c2gsIE5MUkUuQ29tbW9uIiwiQ29sb3IiOnsiJGlkIjoiMzMiLCJBIjoyNTUsIlIiOjI1NSwiRyI6MCwiQiI6MH19LCJMaW5lV2VpZ2h0IjowLjAsIkxpbmVUeXBlIjowLCJQYXJlbnRTdHlsZSI6bnVsbH0sIlBhcmVudFN0eWxlIjpudWxsfSwiTWlkZGxlVGllclNoYXBlU3R5bGUiOnsiJGlkIjoiMzQiLCJNYXJnaW4iOnsiJHJlZiI6IjI3In0sIlBhZGRpbmciOnsiJHJlZiI6IjI4In0sIkJhY2tncm91bmQiOnsiJHJlZiI6IjI5In0sIklzVmlzaWJsZSI6dHJ1ZSwiV2lkdGgiOjg1OC4wLCJIZWlnaHQiOjMwLjAsIkJvcmRlclN0eWxlIjp7IiRpZCI6IjM1IiwiTGluZUNvbG9yIjpudWxsLCJMaW5lV2VpZ2h0IjowLjAsIkxpbmVUeXBlIjowLCJQYXJlbnRTdHlsZSI6bnVsbH0sIlBhcmVudFN0eWxlIjpudWxsfSwiQm90dG9tVGllclNoYXBlU3R5bGUiOnsiJGlkIjoiMzYiLCJNYXJnaW4iOnsiJHJlZiI6IjI3In0sIlBhZGRpbmciOnsiJHJlZiI6IjI4In0sIkJhY2tncm91bmQiOnsiJHJlZiI6IjI5In0sIklzVmlzaWJsZSI6dHJ1ZSwiV2lkdGgiOjg1OC4wLCJIZWlnaHQiOjMwLjAsIkJvcmRlclN0eWxlIjp7IiRpZCI6IjM3IiwiTGluZUNvbG9yIjpudWxsLCJMaW5lV2VpZ2h0IjowLjAsIkxpbmVUeXBlIjowLCJQYXJlbnRTdHlsZSI6bnVsbH0sIlBhcmVudFN0eWxlIjpudWxsfSwiUmlnaHRFbmRDYXBzU3R5bGUiOnsiJGlkIjoiMzgiLCJGb250U2V0dGluZ3MiOnsiJGlkIjoiMzkiLCJGb250U2l6ZSI6MTgsIkZvbnROYW1lIjoiQ2FsaWJyaSIsIklzQm9sZCI6dHJ1ZSwiSXNJdGFsaWMiOmZhbHNlLCJJc1VuZGVybGluZWQiOmZhbHNlLCJQYXJlbnRTdHlsZSI6bnVsbH0sIkF1dG9TaXplIjowLCJGb3JlZ3JvdW5kIjp7IiRpZCI6IjQwIiwiQ29sb3IiOnsiJGlkIjoiND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QyIiwiVG9wIjowLjAsIkxlZnQiOjAuMCwiUmlnaHQiOjI1LjAsIkJvdHRvbSI6MC4wfSwiUGFkZGluZyI6eyIkaWQiOiI0MyIsIlRvcCI6MC4wLCJMZWZ0IjowLjAsIlJpZ2h0IjowLjAsIkJvdHRvbSI6MC4wfSwiQmFja2dyb3VuZCI6eyIkaWQiOiI0NCIsIkNvbG9yIjp7IiRpZCI6IjQ1IiwiQSI6ODksIlIiOjAsIkciOjAsIkIiOjB9fSwiSXNWaXNpYmxlIjp0cnVlLCJXaWR0aCI6MC4wLCJIZWlnaHQiOjAuMCwiQm9yZGVyU3R5bGUiOm51bGwsIlBhcmVudFN0eWxlIjpudWxsfSwiTGVmdEVuZENhcHNTdHlsZSI6eyIkaWQiOiI0NiIsIkZvbnRTZXR0aW5ncyI6eyIkaWQiOiI0NyIsIkZvbnRTaXplIjoxOCwiRm9udE5hbWUiOiJDYWxpYnJpIiwiSXNCb2xkIjp0cnVlLCJJc0l0YWxpYyI6ZmFsc2UsIklzVW5kZXJsaW5lZCI6ZmFsc2UsIlBhcmVudFN0eWxlIjpudWxsfSwiQXV0b1NpemUiOjAsIkZvcmVncm91bmQiOnsiJGlkIjoiNDgiLCJDb2xvciI6eyIkaWQiOiI0O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AiLCJUb3AiOjAuMCwiTGVmdCI6MjUuMCwiUmlnaHQiOjAuMCwiQm90dG9tIjowLjB9LCJQYWRkaW5nIjp7IiRpZCI6IjUxIiwiVG9wIjowLjAsIkxlZnQiOjAuMCwiUmlnaHQiOjAuMCwiQm90dG9tIjowLjB9LCJCYWNrZ3JvdW5kIjp7IiRpZCI6IjUyIiwiQ29sb3IiOnsiJHJlZiI6IjQ1In19LCJJc1Zpc2libGUiOnRydWUsIldpZHRoIjowLjAsIkhlaWdodCI6MC4wLCJCb3JkZXJTdHlsZSI6bnVsbCwiUGFyZW50U3R5bGUiOm51bGx9LCJUb2RheVRleHRTdHlsZSI6eyIkaWQiOiI1MyIsIkZvbnRTZXR0aW5ncyI6eyIkaWQiOiI1NCIsIkZvbnRTaXplIjoxMiwiRm9udE5hbWUiOiJDYWxpYnJpIiwiSXNCb2xkIjpmYWxzZSwiSXNJdGFsaWMiOmZhbHNlLCJJc1VuZGVybGluZWQiOmZhbHNlLCJQYXJlbnRTdHlsZSI6bnVsbH0sIkF1dG9TaXplIjowLCJGb3JlZ3JvdW5kIjp7IiRpZCI6IjU1IiwiQ29sb3IiOnsiJGlkIjoi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ciLCJUb3AiOjAuMCwiTGVmdCI6MC4wLCJSaWdodCI6MC4wLCJCb3R0b20iOjAuMH0sIlBhZGRpbmciOnsiJGlkIjoiNTgiLCJUb3AiOjAuMCwiTGVmdCI6MC4wLCJSaWdodCI6MC4wLCJCb3R0b20iOjAuMH0sIkJhY2tncm91bmQiOnsiJGlkIjoiNTkiLCJDb2xvciI6eyIkcmVmIjoiNDUifX0sIklzVmlzaWJsZSI6dHJ1ZSwiV2lkdGgiOjAuMCwiSGVpZ2h0IjowLjAsIkJvcmRlclN0eWxlIjpudWxsLCJQYXJlbnRTdHlsZSI6bnVsbH0sIlRvZGF5TWFya2VyU3R5bGUiOnsiJGlkIjoiNjAiLCJNYXJnaW4iOnsiJGlkIjoiNjEiLCJUb3AiOjAuMCwiTGVmdCI6MC4wLCJSaWdodCI6MC4wLCJCb3R0b20iOjAuMH0sIlBhZGRpbmciOnsiJGlkIjoiNjIiLCJUb3AiOjAuMCwiTGVmdCI6MC4wLCJSaWdodCI6MC4wLCJCb3R0b20iOjAuMH0sIkJhY2tncm91bmQiOnsiJGlkIjoiNjMiLCJDb2xvciI6eyIkaWQiOiI2NCIsIkEiOjI1NSwiUiI6MjU1LCJHIjowLCJCIjowfX0sIklzVmlzaWJsZSI6dHJ1ZSwiV2lkdGgiOjAuMCwiSGVpZ2h0IjowLjAsIkJvcmRlclN0eWxlIjpudWxsLCJQYXJlbnRTdHlsZSI6bnVsbH0sIlNjYWxlU3R5bGUiOnsiJGlkIjoiNjUiLCJTaGFwZSI6MCwiU2hvd1NlZ21lbnRTZXBhcmF0b3JzIjp0cnVlLCJTZWdtZW50U2VwYXJhdG9yT3BhY2l0eSI6MzAsIkhhc0JlZW5WaXNpYmxlQmVmb3JlIjp0cnVlLCJGb250U2V0dGluZ3MiOnsiJGlkIjoiNjYiLCJGb250U2l6ZSI6MTIsIkZvbnROYW1lIjoiQ2FsaWJyaSIsIklzQm9sZCI6ZmFsc2UsIklzSXRhbGljIjpmYWxzZSwiSXNVbmRlcmxpbmVkIjpmYWxzZSwiUGFyZW50U3R5bGUiOm51bGx9LCJBdXRvU2l6ZSI6MCwiRm9yZWdyb3VuZCI6eyIkaWQiOiI2NyIsIkNvbG9yIjp7IiRpZCI6IjY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5IiwiVG9wIjowLjAsIkxlZnQiOjQuMCwiUmlnaHQiOjQuMCwiQm90dG9tIjowLjB9LCJQYWRkaW5nIjp7IiRpZCI6IjcwIiwiVG9wIjowLjAsIkxlZnQiOjAuMCwiUmlnaHQiOjAuMCwiQm90dG9tIjowLjB9LCJCYWNrZ3JvdW5kIjp7IiRpZCI6IjcxIiwiQ29sb3IiOnsiJHJlZiI6IjQ1In19LCJJc1Zpc2libGUiOnRydWUsIldpZHRoIjowLjAsIkhlaWdodCI6MC4wLCJCb3JkZXJTdHlsZSI6bnVsbCwiUGFyZW50U3R5bGUiOm51bGx9LCJTaW5nbGVTY2FsZVNoYXBlU3R5bGUiOnsiJGlkIjoiNzIiLCJTaGFwZSI6MCwiSGVpZ2h0IjozMC4wfSwiTWlkZGxlVGllclNjYWxlU3R5bGUiOnsiJGlkIjoiNzMiLCJTaGFwZSI6MCwiU2hvd1NlZ21lbnRTZXBhcmF0b3JzIjp0cnVlLCJTZWdtZW50U2VwYXJhdG9yT3BhY2l0eSI6MzAsIkhhc0JlZW5WaXNpYmxlQmVmb3JlIjpmYWxzZSwiRm9udFNldHRpbmdzIjp7IiRpZCI6Ijc0IiwiRm9udFNpemUiOjEyLCJGb250TmFtZSI6IkNhbGlicmkiLCJJc0JvbGQiOmZhbHNlLCJJc0l0YWxpYyI6ZmFsc2UsIklzVW5kZXJsaW5lZCI6ZmFsc2UsIlBhcmVudFN0eWxlIjpudWxsfSwiQXV0b1NpemUiOjAsIkZvcmVncm91bmQiOnsiJHJlZiI6IjY3In0sIk1heFdpZHRoIjoyMDAuMCwiTWF4SGVpZ2h0IjoiSW5maW5pdHkiLCJTbWFydEZvcmVncm91bmRJc0FjdGl2ZSI6ZmFsc2UsIkhvcml6b250YWxBbGlnbm1lbnQiOjAsIlZlcnRpY2FsQWxpZ25tZW50IjoxLCJTbWFydEZvcmVncm91bmQiOm51bGwsIkJhY2tncm91bmRGaWxsVHlwZSI6MCwiTWFyZ2luIjp7IiRyZWYiOiI2OSJ9LCJQYWRkaW5nIjp7IiRyZWYiOiI3MCJ9LCJCYWNrZ3JvdW5kIjp7IiRyZWYiOiI3MSJ9LCJJc1Zpc2libGUiOmZhbHNlLCJXaWR0aCI6MC4wLCJIZWlnaHQiOjAuMCwiQm9yZGVyU3R5bGUiOm51bGwsIlBhcmVudFN0eWxlIjpudWxsfSwiQm90dG9tVGllclNjYWxlU3R5bGUiOnsiJGlkIjoiNzUiLCJTaGFwZSI6MCwiU2hvd1NlZ21lbnRTZXBhcmF0b3JzIjp0cnVlLCJTZWdtZW50U2VwYXJhdG9yT3BhY2l0eSI6MzAsIkhhc0JlZW5WaXNpYmxlQmVmb3JlIjpmYWxzZSwiRm9udFNldHRpbmdzIjp7IiRpZCI6Ijc2IiwiRm9udFNpemUiOjEyLCJGb250TmFtZSI6IkNhbGlicmkiLCJJc0JvbGQiOmZhbHNlLCJJc0l0YWxpYyI6ZmFsc2UsIklzVW5kZXJsaW5lZCI6ZmFsc2UsIlBhcmVudFN0eWxlIjpudWxsfSwiQXV0b1NpemUiOjAsIkZvcmVncm91bmQiOnsiJHJlZiI6IjY3In0sIk1heFdpZHRoIjoyMDAuMCwiTWF4SGVpZ2h0IjoiSW5maW5pdHkiLCJTbWFydEZvcmVncm91bmRJc0FjdGl2ZSI6ZmFsc2UsIkhvcml6b250YWxBbGlnbm1lbnQiOjAsIlZlcnRpY2FsQWxpZ25tZW50IjoxLCJTbWFydEZvcmVncm91bmQiOm51bGwsIkJhY2tncm91bmRGaWxsVHlwZSI6MCwiTWFyZ2luIjp7IiRyZWYiOiI2OSJ9LCJQYWRkaW5nIjp7IiRyZWYiOiI3MCJ9LCJCYWNrZ3JvdW5kIjp7IiRyZWYiOiI3MSJ9LCJJc1Zpc2libGUiOmZhbHNlLCJXaWR0aCI6MC4wLCJIZWlnaHQiOjAuMCwiQm9yZGVyU3R5bGUiOm51bGwsIlBhcmVudFN0eWxlIjpudWxsfSwiRWxhcHNlZFRpbWVCYWNrZ3JvdW5kIjp7IiRpZCI6Ijc3IiwiQ29sb3IiOnsiJGlkIjoiNzgiLCJBIjoxOTEsIlIiOjI1NSwiRyI6MCwiQiI6MH19LCJBcHBlbmRZZWFyT25ZZWFyQ2hhbmdlIjp0cnVlLCJFbGFwc2VkVGltZUZvcm1hdCI6MiwiVG9kYXlNYXJrZXJQb3NpdGlvbiI6MywiUXVpY2tQb3NpdGlvbiI6MSwiQWJzb2x1dGVQb3NpdGlvbiI6MjcwLjAsIk1hcmdpbiI6eyIkaWQiOiI3OSIsIlRvcCI6MC4wLCJMZWZ0IjoxMC4wLCJSaWdodCI6MTAuMCwiQm90dG9tIjowLjB9LCJQYWRkaW5nIjp7IiRpZCI6IjgwIiwiVG9wIjowLjAsIkxlZnQiOjAuMCwiUmlnaHQiOjAuMCwiQm90dG9tIjowLjB9LCJCYWNrZ3JvdW5kIjp7IiRpZCI6IjgxIiwiQ29sb3IiOnsiJGlkIjoiODIiLCJBIjoyNTUsIlIiOjMxLCJHIjo3MywiQiI6MTI1fX0sIklzVmlzaWJsZSI6dHJ1ZSwiV2lkdGgiOjAuMCwiSGVpZ2h0IjowLjAsIkJvcmRlclN0eWxlIjpudWxsLCJQYXJlbnRTdHlsZSI6bnVsbH0sIkRlZmF1bHRNaWxlc3RvbmVTdHlsZSI6eyIkaWQiOiI4MyIsIlNoYXBlIjoyLCJDb25uZWN0b3JNYXJnaW4iOnsiJGlkIjoiODQiLCJUb3AiOjAuMCwiTGVmdCI6Mi4wLCJSaWdodCI6Mi4wLCJCb3R0b20iOjAuMH0sIkNvbm5lY3RvclN0eWxlIjp7IiRpZCI6Ijg1IiwiTGluZUNvbG9yIjp7IiRpZCI6Ijg2IiwiJHR5cGUiOiJOTFJFLkNvbW1vbi5Eb20uU29saWRDb2xvckJydXNoLCBOTFJFLkNvbW1vbiIsIkNvbG9yIjp7IiRpZCI6Ijg3IiwiQSI6MTI3LCJSIjozMSwiRyI6NzMsIkIiOjEyNn19LCJMaW5lV2VpZ2h0IjoxLjAsIkxpbmVUeXBlIjowLCJQYXJlbnRTdHlsZSI6bnVsbH0sIklzQmVsb3dUaW1lYmFuZCI6ZmFsc2UsIlBvc2l0aW9uT25UYXNrIjowLCJIaWRlRGF0ZSI6ZmFsc2UsIlNoYXBlU2l6ZSI6MSwiU3BhY2luZyI6MS4wLCJQYWRkaW5nIjp7IiRpZCI6Ijg4IiwiVG9wIjo3LjAsIkxlZnQiOjMuMCwiUmlnaHQiOjAuMCwiQm90dG9tIjoyLjB9LCJTaGFwZVN0eWxlIjp7IiRpZCI6Ijg5IiwiTWFyZ2luIjp7IiRpZCI6IjkwIiwiVG9wIjowLjAsIkxlZnQiOjAuMCwiUmlnaHQiOjAuMCwiQm90dG9tIjowLjB9LCJQYWRkaW5nIjp7IiRpZCI6IjkxIiwiVG9wIjowLjAsIkxlZnQiOjAuMCwiUmlnaHQiOjAuMCwiQm90dG9tIjowLjB9LCJCYWNrZ3JvdW5kIjp7IiRpZCI6IjkyIiwiQ29sb3IiOnsiJGlkIjoiOTMiLCJBIjoyNTUsIlIiOjIzNCwiRyI6MjIsIkIiOjMwfX0sIklzVmlzaWJsZSI6dHJ1ZSwiV2lkdGgiOjE4LjAsIkhlaWdodCI6MjAuMCwiQm9yZGVyU3R5bGUiOnsiJGlkIjoiOTQiLCJMaW5lQ29sb3IiOnsiJGlkIjoiOTUiLCIkdHlwZSI6Ik5MUkUuQ29tbW9uLkRvbS5Tb2xpZENvbG9yQnJ1c2gsIE5MUkUuQ29tbW9uIiwiQ29sb3IiOnsiJGlkIjoiOTYiLCJBIjoyNTUsIlIiOjIzNCwiRyI6MjIsIkIiOjMwfX0sIkxpbmVXZWlnaHQiOjAuMCwiTGluZVR5cGUiOjAsIlBhcmVudFN0eWxlIjpudWxsfSwiUGFyZW50U3R5bGUiOm51bGx9LCJUaXRsZVN0eWxlIjp7IiRpZCI6Ijk3IiwiRm9udFNldHRpbmdzIjp7IiRpZCI6Ijk4IiwiRm9udFNpemUiOjExLCJGb250TmFtZSI6IkNhbGlicmkiLCJJc0JvbGQiOnRydWUsIklzSXRhbGljIjpmYWxzZSwiSXNVbmRlcmxpbmVkIjpmYWxzZSwiUGFyZW50U3R5bGUiOm51bGx9LCJBdXRvU2l6ZSI6MCwiRm9yZWdyb3VuZCI6eyIkaWQiOiI5OSIsIkNvbG9yIjp7IiRpZCI6IjEw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DEiLCJUb3AiOjAuMCwiTGVmdCI6MC4wLCJSaWdodCI6MC4wLCJCb3R0b20iOjAuMH0sIlBhZGRpbmciOnsiJGlkIjoiMTAyIiwiVG9wIjowLjAsIkxlZnQiOjAuMCwiUmlnaHQiOjAuMCwiQm90dG9tIjowLjB9LCJCYWNrZ3JvdW5kIjp7IiRpZCI6IjEwMyIsIkNvbG9yIjp7IiRpZCI6IjEwNCIsIkEiOjg5LCJSIjowLCJHIjowLCJCIjowfX0sIklzVmlzaWJsZSI6dHJ1ZSwiV2lkdGgiOjAuMCwiSGVpZ2h0IjowLjAsIkJvcmRlclN0eWxlIjpudWxsLCJQYXJlbnRTdHlsZSI6bnVsbH0sIkRhdGVTdHlsZSI6eyIkaWQiOiIxMDUiLCJGb250U2V0dGluZ3MiOnsiJGlkIjoiMTA2IiwiRm9udFNpemUiOjEwLCJGb250TmFtZSI6IkNhbGlicmkiLCJJc0JvbGQiOmZhbHNlLCJJc0l0YWxpYyI6ZmFsc2UsIklzVW5kZXJsaW5lZCI6ZmFsc2UsIlBhcmVudFN0eWxlIjpudWxsfSwiQXV0b1NpemUiOjAsIkZvcmVncm91bmQiOnsiJGlkIjoiMTA3IiwiQ29sb3IiOnsiJGlkIjoiMTA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kiLCJUb3AiOjAuMCwiTGVmdCI6MC4wLCJSaWdodCI6MC4wLCJCb3R0b20iOjAuMH0sIlBhZGRpbmciOnsiJGlkIjoiMTEwIiwiVG9wIjowLjAsIkxlZnQiOjAuMCwiUmlnaHQiOjAuMCwiQm90dG9tIjowLjB9LCJCYWNrZ3JvdW5kIjp7IiRpZCI6IjExMSIsIkNvbG9yIjp7IiRyZWYiOiIxMDQifX0sIklzVmlzaWJsZSI6dHJ1ZSwiV2lkdGgiOjAuMCwiSGVpZ2h0IjowLjAsIkJvcmRlclN0eWxlIjpudWxsLCJQYXJlbnRTdHlsZSI6bnVsbH0sIkRhdGVGb3JtYXQiOnsiJGlkIjoiMTEy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TEzIiwiRGF0ZVBhcnRJc1Zpc2libGUiOmZhbHNlLCJUaW1lUGFydElzVmlzaWJsZSI6ZmFsc2V9fSwiV2Vla051bWJlcmluZyI6eyIkaWQiOiIxMTQiLCJGb3JtYXQiOjAsIklzVmlzaWJsZSI6ZmFsc2UsIkxhc3RLbm93blZpc2liaWxpdHlTdGF0ZSI6ZmFsc2V9LCJJc1Zpc2libGUiOnRydWUsIlBhcmVudFN0eWxlIjpudWxsfSwiRGVmYXVsdE1vdFN0eWxlIjp7IiRpZCI6IjExNSIsIlNoYXBlIjoyLCJDb25uZWN0b3JNYXJnaW4iOnsiJGlkIjoiMTE2IiwiVG9wIjowLjAsIkxlZnQiOjIuMCwiUmlnaHQiOjIuMCwiQm90dG9tIjowLjB9LCJDb25uZWN0b3JTdHlsZSI6eyIkaWQiOiIxMTciLCJMaW5lQ29sb3IiOnsiJGlkIjoiMTE4IiwiJHR5cGUiOiJOTFJFLkNvbW1vbi5Eb20uU29saWRDb2xvckJydXNoLCBOTFJFLkNvbW1vbiIsIkNvbG9yIjp7IiRpZCI6IjExOSIsIkEiOjEyNywiUiI6MzEsIkciOjczLCJCIjoxMjZ9fSwiTGluZVdlaWdodCI6MS4wLCJMaW5lVHlwZSI6MCwiUGFyZW50U3R5bGUiOm51bGx9LCJJc0JlbG93VGltZWJhbmQiOmZhbHNlLCJQb3NpdGlvbk9uVGFzayI6MSwiSGlkZURhdGUiOmZhbHNlLCJTaGFwZVNpemUiOjEsIlNwYWNpbmciOjEuMCwiUGFkZGluZyI6eyIkaWQiOiIxMjAiLCJUb3AiOjcuMCwiTGVmdCI6My4wLCJSaWdodCI6MC4wLCJCb3R0b20iOjIuMH0sIlNoYXBlU3R5bGUiOnsiJGlkIjoiMTIxIiwiTWFyZ2luIjp7IiRpZCI6IjEyMiIsIlRvcCI6MC4wLCJMZWZ0IjowLjAsIlJpZ2h0IjowLjAsIkJvdHRvbSI6MC4wfSwiUGFkZGluZyI6eyIkaWQiOiIxMjMiLCJUb3AiOjAuMCwiTGVmdCI6MC4wLCJSaWdodCI6MC4wLCJCb3R0b20iOjAuMH0sIkJhY2tncm91bmQiOnsiJGlkIjoiMTI0IiwiQ29sb3IiOnsiJGlkIjoiMTI1IiwiQSI6MjU1LCJSIjoyMzQsIkciOjIyLCJCIjozMH19LCJJc1Zpc2libGUiOnRydWUsIldpZHRoIjoxOC4wLCJIZWlnaHQiOjIwLjAsIkJvcmRlclN0eWxlIjp7IiRpZCI6IjEyNiIsIkxpbmVDb2xvciI6eyIkaWQiOiIxMjciLCIkdHlwZSI6Ik5MUkUuQ29tbW9uLkRvbS5Tb2xpZENvbG9yQnJ1c2gsIE5MUkUuQ29tbW9uIiwiQ29sb3IiOnsiJGlkIjoiMTI4IiwiQSI6MjU1LCJSIjoyMzQsIkciOjIyLCJCIjozMH19LCJMaW5lV2VpZ2h0IjowLjAsIkxpbmVUeXBlIjowLCJQYXJlbnRTdHlsZSI6bnVsbH0sIlBhcmVudFN0eWxlIjpudWxsfSwiVGl0bGVTdHlsZSI6eyIkaWQiOiIxMjkiLCJGb250U2V0dGluZ3MiOnsiJGlkIjoiMTMwIiwiRm9udFNpemUiOjExLCJGb250TmFtZSI6IkNhbGlicmkiLCJJc0JvbGQiOnRydWUsIklzSXRhbGljIjpmYWxzZSwiSXNVbmRlcmxpbmVkIjpmYWxzZSwiUGFyZW50U3R5bGUiOm51bGx9LCJBdXRvU2l6ZSI6MCwiRm9yZWdyb3VuZCI6eyIkaWQiOiIxMzEiLCJDb2xvciI6eyIkaWQiOiIxMz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zIiwiVG9wIjowLjAsIkxlZnQiOjAuMCwiUmlnaHQiOjAuMCwiQm90dG9tIjowLjB9LCJQYWRkaW5nIjp7IiRpZCI6IjEzNCIsIlRvcCI6MC4wLCJMZWZ0IjowLjAsIlJpZ2h0IjowLjAsIkJvdHRvbSI6MC4wfSwiQmFja2dyb3VuZCI6eyIkaWQiOiIxMzUiLCJDb2xvciI6eyIkaWQiOiIxMzYiLCJBIjo4OSwiUiI6MCwiRyI6MCwiQiI6MH19LCJJc1Zpc2libGUiOnRydWUsIldpZHRoIjowLjAsIkhlaWdodCI6MC4wLCJCb3JkZXJTdHlsZSI6bnVsbCwiUGFyZW50U3R5bGUiOm51bGx9LCJEYXRlU3R5bGUiOnsiJGlkIjoiMTM3IiwiRm9udFNldHRpbmdzIjp7IiRpZCI6IjEzOCIsIkZvbnRTaXplIjoxMCwiRm9udE5hbWUiOiJDYWxpYnJpIiwiSXNCb2xkIjpmYWxzZSwiSXNJdGFsaWMiOmZhbHNlLCJJc1VuZGVybGluZWQiOmZhbHNlLCJQYXJlbnRTdHlsZSI6bnVsbH0sIkF1dG9TaXplIjowLCJGb3JlZ3JvdW5kIjp7IiRpZCI6IjEzOSIsIkNvbG9yIjp7IiRpZCI6IjE0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QxIiwiVG9wIjowLjAsIkxlZnQiOjAuMCwiUmlnaHQiOjAuMCwiQm90dG9tIjowLjB9LCJQYWRkaW5nIjp7IiRpZCI6IjE0MiIsIlRvcCI6MC4wLCJMZWZ0IjowLjAsIlJpZ2h0IjowLjAsIkJvdHRvbSI6MC4wfSwiQmFja2dyb3VuZCI6eyIkaWQiOiIxNDMiLCJDb2xvciI6eyIkcmVmIjoiMTM2In19LCJJc1Zpc2libGUiOnRydWUsIldpZHRoIjowLjAsIkhlaWdodCI6MC4wLCJCb3JkZXJTdHlsZSI6bnVsbCwiUGFyZW50U3R5bGUiOm51bGx9LCJEYXRlRm9ybWF0Ijp7IiRpZCI6IjE0N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0NSIsIkRhdGVQYXJ0SXNWaXNpYmxlIjpmYWxzZSwiVGltZVBhcnRJc1Zpc2libGUiOmZhbHNlfX0sIldlZWtOdW1iZXJpbmciOnsiJGlkIjoiMTQ2IiwiRm9ybWF0IjowLCJJc1Zpc2libGUiOmZhbHNlLCJMYXN0S25vd25WaXNpYmlsaXR5U3RhdGUiOmZhbHNlfSwiSXNWaXNpYmxlIjp0cnVlLCJQYXJlbnRTdHlsZSI6bnVsbH0sIkRlZmF1bHRUYXNrU3R5bGUiOnsiJGlkIjoiMTQ3IiwiU2hhcGUiOjAsIlNoYXBlVGhpY2tuZXNzIjoxLCJEdXJhdGlvbkZvcm1hdCI6MCwiSW5jbHVkZU5vbldvcmtpbmdEYXlzSW5EdXJhdGlvbiI6ZmFsc2UsIlBlcmNlbnRhZ2VDb21wbGV0ZVN0eWxlIjp7IiRpZCI6IjE0OCIsIkZvbnRTZXR0aW5ncyI6eyIkaWQiOiIxNDkiLCJGb250U2l6ZSI6MTAsIkZvbnROYW1lIjoiQ2FsaWJyaSIsIklzQm9sZCI6ZmFsc2UsIklzSXRhbGljIjpmYWxzZSwiSXNVbmRlcmxpbmVkIjpmYWxzZSwiUGFyZW50U3R5bGUiOm51bGx9LCJBdXRvU2l6ZSI6MCwiRm9yZWdyb3VuZCI6eyIkaWQiOiIxNTAiLCJDb2xvciI6eyIkaWQiOiIxN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TIiLCJUb3AiOjAuMCwiTGVmdCI6MC4wLCJSaWdodCI6MC4wLCJCb3R0b20iOjAuMH0sIlBhZGRpbmciOnsiJGlkIjoiMTUzIiwiVG9wIjowLjAsIkxlZnQiOjAuMCwiUmlnaHQiOjAuMCwiQm90dG9tIjowLjB9LCJCYWNrZ3JvdW5kIjp7IiRpZCI6IjE1NCIsIkNvbG9yIjp7IiRpZCI6IjE1NSIsIkEiOjg5LCJSIjowLCJHIjowLCJCIjowfX0sIklzVmlzaWJsZSI6dHJ1ZSwiV2lkdGgiOjAuMCwiSGVpZ2h0IjowLjAsIkJvcmRlclN0eWxlIjpudWxsLCJQYXJlbnRTdHlsZSI6bnVsbH0sIkR1cmF0aW9uU3R5bGUiOnsiJGlkIjoiMTU2IiwiRm9udFNldHRpbmdzIjp7IiRpZCI6IjE1NyIsIkZvbnRTaXplIjoxMCwiRm9udE5hbWUiOiJDYWxpYnJpIiwiSXNCb2xkIjpmYWxzZSwiSXNJdGFsaWMiOmZhbHNlLCJJc1VuZGVybGluZWQiOmZhbHNlLCJQYXJlbnRTdHlsZSI6bnVsbH0sIkF1dG9TaXplIjowLCJGb3JlZ3JvdW5kIjp7IiRpZCI6IjE1OCIsIkNvbG9yIjp7IiRpZCI6IjE1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2MCIsIlRvcCI6MC4wLCJMZWZ0IjowLjAsIlJpZ2h0IjowLjAsIkJvdHRvbSI6MC4wfSwiUGFkZGluZyI6eyIkaWQiOiIxNjEiLCJUb3AiOjAuMCwiTGVmdCI6MC4wLCJSaWdodCI6MC4wLCJCb3R0b20iOjAuMH0sIkJhY2tncm91bmQiOnsiJGlkIjoiMTYyIiwiQ29sb3IiOnsiJHJlZiI6IjE1NSJ9fSwiSXNWaXNpYmxlIjp0cnVlLCJXaWR0aCI6MC4wLCJIZWlnaHQiOjAuMCwiQm9yZGVyU3R5bGUiOm51bGwsIlBhcmVudFN0eWxlIjpudWxsfSwiSG9yaXpvbnRhbENvbm5lY3RvclN0eWxlIjp7IiRpZCI6IjE2MyIsIkxpbmVDb2xvciI6eyIkaWQiOiIxNjQiLCIkdHlwZSI6Ik5MUkUuQ29tbW9uLkRvbS5Tb2xpZENvbG9yQnJ1c2gsIE5MUkUuQ29tbW9uIiwiQ29sb3IiOnsiJGlkIjoiMTY1IiwiQSI6MjU1LCJSIjoyMDQsIkciOjIwNCwiQiI6MjA0fX0sIkxpbmVXZWlnaHQiOjEuMCwiTGluZVR5cGUiOjAsIlBhcmVudFN0eWxlIjpudWxsfSwiVmVydGljYWxDb25uZWN0b3JTdHlsZSI6eyIkaWQiOiIxNjYiLCJMaW5lQ29sb3IiOnsiJGlkIjoiMTY3IiwiJHR5cGUiOiJOTFJFLkNvbW1vbi5Eb20uU29saWRDb2xvckJydXNoLCBOTFJFLkNvbW1vbiIsIkNvbG9yIjp7IiRpZCI6IjE2O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kJhc2VsaW5lU3R5bGUiOnsiJGlkIjoiMTY5IiwiU2hhcGVTdHlsZSI6eyIkaWQiOiIxNzAiLCJNYXJnaW4iOnsiJGlkIjoiMTcxIiwiVG9wIjowLjAsIkxlZnQiOjAuMCwiUmlnaHQiOjAuMCwiQm90dG9tIjowLjB9LCJQYWRkaW5nIjp7IiRpZCI6IjE3MiIsIlRvcCI6MC4wLCJMZWZ0IjowLjAsIlJpZ2h0IjowLjAsIkJvdHRvbSI6MC4wfSwiQmFja2dyb3VuZCI6eyIkaWQiOiIxNzMiLCJDb2xvciI6eyIkaWQiOiIxNzQiLCJBIjoxNTMsIlIiOjAsIkciOjAsIkIiOjB9fSwiSXNWaXNpYmxlIjp0cnVlLCJXaWR0aCI6MC4wLCJIZWlnaHQiOjAuMCwiQm9yZGVyU3R5bGUiOnsiJGlkIjoiMTc1IiwiTGluZUNvbG9yIjpudWxsLCJMaW5lV2VpZ2h0IjowLjAsIkxpbmVUeXBlIjowLCJQYXJlbnRTdHlsZSI6bnVsbH0sIlBhcmVudFN0eWxlIjpudWxsfSwiTWFyZ2luIjp7IiRpZCI6IjE3NiIsIlRvcCI6MC4wLCJMZWZ0IjowLjAsIlJpZ2h0IjowLjAsIkJvdHRvbSI6MC4wfSwiUGFkZGluZyI6eyIkaWQiOiIxNzciLCJUb3AiOjAuMCwiTGVmdCI6MC4wLCJSaWdodCI6MC4wLCJCb3R0b20iOjAuMH0sIkJhY2tncm91bmQiOm51bGwsIklzVmlzaWJsZSI6dHJ1ZSwiV2lkdGgiOjAuMCwiSGVpZ2h0IjowLjAsIkJvcmRlclN0eWxlIjpudWxsLCJQYXJlbnRTdHlsZSI6bnVsbH0sIlNoYXBlU3R5bGUiOnsiJGlkIjoiMTc4IiwiTWFyZ2luIjp7IiRpZCI6IjE3OSIsIlRvcCI6MC4wLCJMZWZ0Ijo0LjAsIlJpZ2h0Ijo0LjAsIkJvdHRvbSI6MC4wfSwiUGFkZGluZyI6eyIkaWQiOiIxODAiLCJUb3AiOjAuMCwiTGVmdCI6MC4wLCJSaWdodCI6MC4wLCJCb3R0b20iOjAuMH0sIkJhY2tncm91bmQiOnsiJGlkIjoiMTgxIiwiQ29sb3IiOnsiJGlkIjoiMTgyIiwiQSI6MjU1LCJSIjo5MSwiRyI6MTU1LCJCIjoyMTN9fSwiSXNWaXNpYmxlIjp0cnVlLCJXaWR0aCI6MC4wLCJIZWlnaHQiOjE2LjAsIkJvcmRlclN0eWxlIjp7IiRpZCI6IjE4MyIsIkxpbmVDb2xvciI6eyIkaWQiOiIxODQiLCIkdHlwZSI6Ik5MUkUuQ29tbW9uLkRvbS5Tb2xpZENvbG9yQnJ1c2gsIE5MUkUuQ29tbW9uIiwiQ29sb3IiOnsiJGlkIjoiMTg1IiwiQSI6MjU1LCJSIjoyMzQsIkciOjIyLCJCIjozMH19LCJMaW5lV2VpZ2h0IjowLjAsIkxpbmVUeXBlIjowLCJQYXJlbnRTdHlsZSI6bnVsbH0sIlBhcmVudFN0eWxlIjpudWxsfSwiVGl0bGVTdHlsZSI6eyIkaWQiOiIxODYiLCJGb250U2V0dGluZ3MiOnsiJGlkIjoiMTg3IiwiRm9udFNpemUiOjExLCJGb250TmFtZSI6IkNhbGlicmkiLCJJc0JvbGQiOnRydWUsIklzSXRhbGljIjpmYWxzZSwiSXNVbmRlcmxpbmVkIjpmYWxzZSwiUGFyZW50U3R5bGUiOm51bGx9LCJBdXRvU2l6ZSI6MCwiRm9yZWdyb3VuZCI6eyIkaWQiOiIxODgiLCJDb2xvciI6eyIkaWQiOiIxOD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kwIiwiVG9wIjowLjAsIkxlZnQiOjAuMCwiUmlnaHQiOjAuMCwiQm90dG9tIjowLjB9LCJQYWRkaW5nIjp7IiRpZCI6IjE5MSIsIlRvcCI6MC4wLCJMZWZ0IjowLjAsIlJpZ2h0IjowLjAsIkJvdHRvbSI6MC4wfSwiQmFja2dyb3VuZCI6eyIkaWQiOiIxOTIiLCJDb2xvciI6eyIkcmVmIjoiMTU1In19LCJJc1Zpc2libGUiOnRydWUsIldpZHRoIjowLjAsIkhlaWdodCI6MC4wLCJCb3JkZXJTdHlsZSI6bnVsbCwiUGFyZW50U3R5bGUiOm51bGx9LCJEY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cmVmIjoiMTU1In19LCJJc1Zpc2libGUiOnRydWUsIldpZHRoIjowLjAsIkhlaWdodCI6MC4wLCJCb3JkZXJTdHlsZSI6bnVsbCwiUGFyZW50U3R5bGUiOm51bGx9LCJEYXRlRm9ybWF0Ijp7IiRpZCI6IjIwMC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IwMSIsIkRhdGVQYXJ0SXNWaXNpYmxlIjpmYWxzZSwiVGltZVBhcnRJc1Zpc2libGUiOmZhbHNlfX0sIldlZWtOdW1iZXJpbmciOnsiJGlkIjoiMjAyIiwiRm9ybWF0IjowLCJJc1Zpc2libGUiOmZhbHNlLCJMYXN0S25vd25WaXNpYmlsaXR5U3RhdGUiOmZhbHNlfSwiSXNWaXNpYmxlIjp0cnVlLCJQYXJlbnRTdHlsZSI6bnVsbCwiX2V4cGxpY2l0bHlTZXQiOnsiJGlkIjoiMjA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7IiRpZCI6IjIwNCIsIlRpdGxlUG9zaXRpb24iOiJSaWdodCIsIkRhdGVQb3NpdGlvbiI6IkxlZnQiLCJTaGFwZVR5cGUiOjIsIlNoYXBlU2l6ZSI6MSwiU3BhY2luZyI6NSwiU2hhcGVTdHlsZSI6eyIkaWQiOiIyMDUiLCJNYXJnaW4iOnsiJGlkIjoiMjA2IiwiVG9wIjowLjAsIkxlZnQiOjAuMCwiUmlnaHQiOjAuMCwiQm90dG9tIjowLjB9LCJQYWRkaW5nIjp7IiRpZCI6IjIwNyIsIlRvcCI6MC4wLCJMZWZ0IjowLjAsIlJpZ2h0IjowLjAsIkJvdHRvbSI6MC4wfSwiQmFja2dyb3VuZCI6eyIkaWQiOiIyMDgiLCJDb2xvciI6eyIkaWQiOiIyMDkiLCJBIjoyNTUsIlIiOjAsIkciOjExNCwiQiI6MTg4fX0sIklzVmlzaWJsZSI6dHJ1ZSwiV2lkdGgiOjE4LjAsIkhlaWdodCI6MjAuMCwiQm9yZGVyU3R5bGUiOnsiJGlkIjoiMjEwIiwiTGluZUNvbG9yIjp7IiRpZCI6IjIxMSIsIiR0eXBlIjoiTkxSRS5Db21tb24uRG9tLlNvbGlkQ29sb3JCcnVzaCwgTkxSRS5Db21tb24iLCJDb2xvciI6eyIkaWQiOiIyMTIiLCJBIjoyNTUsIlIiOjI1NSwiRyI6MCwiQiI6MH19LCJMaW5lV2VpZ2h0IjowLjAsIkxpbmVUeXBlIjowLCJQYXJlbnRTdHlsZSI6bnVsbH0sIlBhcmVudFN0eWxlIjpudWxsfSwiVGl0bGVTdHlsZSI6eyIkaWQiOiIyMTMiLCJGb250U2V0dGluZ3MiOnsiJGlkIjoiMjE0IiwiRm9udFNpemUiOjExLCJGb250TmFtZSI6IkNhbGlicmkiLCJJc0JvbGQiOnRydWUsIklzSXRhbGljIjpmYWxzZSwiSXNVbmRlcmxpbmVkIjpmYWxzZSwiUGFyZW50U3R5bGUiOm51bGx9LCJBdXRvU2l6ZSI6MCwiRm9yZWdyb3VuZCI6eyIkaWQiOiIyMTUiLCJDb2xvciI6eyIkaWQiOiIyM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E3IiwiVG9wIjowLjAsIkxlZnQiOjAuMCwiUmlnaHQiOjAuMCwiQm90dG9tIjowLjB9LCJQYWRkaW5nIjp7IiRpZCI6IjIxOCIsIlRvcCI6MC4wLCJMZWZ0IjowLjAsIlJpZ2h0IjowLjAsIkJvdHRvbSI6MC4wfSwiQmFja2dyb3VuZCI6eyIkaWQiOiIyMTkiLCJDb2xvciI6eyIkaWQiOiIyMjAiLCJBIjo4OSwiUiI6MCwiRyI6MCwiQiI6MH19LCJJc1Zpc2libGUiOnRydWUsIldpZHRoIjowLjAsIkhlaWdodCI6MC4wLCJCb3JkZXJTdHlsZSI6bnVsbCwiUGFyZW50U3R5bGUiOm51bGx9LCJEYXRlU3R5bGUiOnsiJGlkIjoiMjIxIiwiRm9udFNldHRpbmdzIjp7IiRpZCI6IjIyMiIsIkZvbnRTaXplIjoxMCwiRm9udE5hbWUiOiJDYWxpYnJpIiwiSXNCb2xkIjpmYWxzZSwiSXNJdGFsaWMiOmZhbHNlLCJJc1VuZGVybGluZWQiOmZhbHNlLCJQYXJlbnRTdHlsZSI6bnVsbH0sIkF1dG9TaXplIjowLCJGb3JlZ3JvdW5kIjp7IiRpZCI6IjIyMyIsIkNvbG9yIjp7IiRpZCI6IjI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I1IiwiVG9wIjowLjAsIkxlZnQiOjAuMCwiUmlnaHQiOjAuMCwiQm90dG9tIjowLjB9LCJQYWRkaW5nIjp7IiRpZCI6IjIyNiIsIlRvcCI6MC4wLCJMZWZ0IjowLjAsIlJpZ2h0IjowLjAsIkJvdHRvbSI6MC4wfSwiQmFja2dyb3VuZCI6eyIkaWQiOiIyMjciLCJDb2xvciI6eyIkaWQiOiIyMjgiLCJBIjo4OSwiUiI6MCwiRyI6MCwiQiI6MH19LCJJc1Zpc2libGUiOnRydWUsIldpZHRoIjowLjAsIkhlaWdodCI6MC4wLCJCb3JkZXJTdHlsZSI6bnVsbCwiUGFyZW50U3R5bGUiOm51bGx9LCJEYXRlRm9ybWF0Ijp7IiRpZCI6IjIyOS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IzMCIsIkRhdGVQYXJ0SXNWaXNpYmxlIjpmYWxzZSwiVGltZVBhcnRJc1Zpc2libGUiOmZhbHNlfX0sIldlZWtOdW1iZXJpbmciOnsiJGlkIjoiMjMxIiwiRm9ybWF0IjowLCJJc1Zpc2libGUiOmZhbHNlLCJMYXN0S25vd25WaXNpYmlsaXR5U3RhdGUiOmZhbHNlfSwiSXNWaXNpYmxlIjp0cnVlLCJQYXJlbnRTdHlsZSI6bnVsbH0sIkdyaWRsaW5lUGFuZWxTdHlsZSI6eyIkaWQiOiIyMzIiLCJHcmlkbGluZVN0eWxlIjp7IiRpZCI6IjIzMyIsIkxpbmVDb2xvciI6eyIkaWQiOiIyMzQiLCIkdHlwZSI6Ik5MUkUuQ29tbW9uLkRvbS5Tb2xpZENvbG9yQnJ1c2gsIE5MUkUuQ29tbW9uIiwiQ29sb3IiOnsiJGlkIjoiMjM1IiwiQSI6MzgsIlIiOjc5LCJHIjoxMjksIkIiOjE4OX19LCJMaW5lV2VpZ2h0IjoxLjAsIkxpbmVUeXBlIjowLCJQYXJlbnRTdHlsZSI6bnVsbH0sIk1hcmdpbiI6eyIkaWQiOiIyMzYiLCJUb3AiOjAuMCwiTGVmdCI6MC4wLCJSaWdodCI6MC4wLCJCb3R0b20iOjAuMH0sIlBhZGRpbmciOnsiJGlkIjoiMjM3IiwiVG9wIjowLjAsIkxlZnQiOjAuMCwiUmlnaHQiOjAuMCwiQm90dG9tIjowLjB9LCJCYWNrZ3JvdW5kIjpudWxsLCJJc1Zpc2libGUiOnRydWUsIldpZHRoIjowLjAsIkhlaWdodCI6MC4wLCJCb3JkZXJTdHlsZSI6bnVsbCwiUGFyZW50U3R5bGUiOm51bGx9LCJBY3Rpdml0eUxpbmVQYW5lbFN0eWxlIjp7IiRpZCI6IjIzOCIsIkFjdGl2aXR5TGluZVN0eWxlIjp7IiRpZCI6IjIzOSIsIkxpbmVDb2xvciI6eyIkaWQiOiIyNDAiLCIkdHlwZSI6Ik5MUkUuQ29tbW9uLkRvbS5Tb2xpZENvbG9yQnJ1c2gsIE5MUkUuQ29tbW9uIiwiQ29sb3IiOnsiJGlkIjoiMjQxIiwiQSI6MzgsIlIiOjc5LCJHIjoxMjksIkIiOjE4OX19LCJMaW5lV2VpZ2h0IjoxLjAsIkxpbmVUeXBlIjowLCJQYXJlbnRTdHlsZSI6bnVsbH0sIk1hcmdpbiI6eyIkaWQiOiIyNDIiLCJUb3AiOjAuMCwiTGVmdCI6MC4wLCJSaWdodCI6MC4wLCJCb3R0b20iOjAuMH0sIlBhZGRpbmciOnsiJGlkIjoiMjQzIiwiVG9wIjowLjAsIkxlZnQiOjAuMCwiUmlnaHQiOjAuMCwiQm90dG9tIjowLjB9LCJCYWNrZ3JvdW5kIjpudWxsLCJJc1Zpc2libGUiOnRydWUsIldpZHRoIjowLjAsIkhlaWdodCI6MC4wLCJCb3JkZXJTdHlsZSI6bnVsbCwiUGFyZW50U3R5bGUiOm51bGx9LCJfc2VsZWN0ZWRUaGVtZVByZXNldENvbG9ycyI6eyIkaWQiOiIyNDQiLCJUZXh0TGlnaHQiOnsiJGlkIjoiMjQ1IiwiQSI6MjU1LCJSIjoyNTUsIkciOjI1NSwiQiI6MjU1fSwiVGV4dERhcmsiOnsiJGlkIjoiMjQ2IiwiQSI6MjU1LCJSIjowLCJHIjowLCJCIjowfSwiQWNjZW50MSI6eyIkcmVmIjoiNjgifSwiQWNjZW50MiI6eyIkcmVmIjoiMzAifSwiQWNjZW50MyI6eyIkaWQiOiIyNDciLCJBIjoyNTUsIlIiOjkxLCJHIjoxNTUsIkIiOjIxM30sIkFjY2VudDQiOnsiJGlkIjoiMjQ4IiwiQSI6MjU1LCJSIjoyMzMsIkciOjExMywiQiI6NTB9LCJBY2NlbnQ1Ijp7IiRpZCI6IjI0OSIsIkEiOjI1NSwiUiI6MjUsIkciOjEwNywiQiI6MzZ9LCJBY2NlbnQ2Ijp7IiRpZCI6IjI1MCIsIkEiOjI1NSwiUiI6MTUsIkciOjE1OCwiQiI6MjEzfSwiQWNjZW50NyI6eyIkaWQiOiIyNTEiLCJBIjoyNTUsIlIiOjE2MCwiRyI6NDMsIkIiOjE0N30sIkFjY2VudDgiOnsiJGlkIjoiMjUyIiwiQSI6MjU1LCJSIjo3OCwiRyI6MTY3LCJCIjo0Nn19LCJTaG93RWxhcHNlZFRpbWVHcmFkaWVudFN0eWxlIjpmYWxzZSwiVGltZWJhbmRSZXNlcnZlZExlZnRBcmVhU3R5bGUiOnsiJGlkIjoiMjUzIiwiQWN0aXZpdHlIZWFkZXJXaWR0aCI6MC4wLCJJc1NldCI6ZmFsc2V9LCJEZWZhdWx0U3dpbWxhbmVTdHlsZSI6eyIkaWQiOiIyNTQiLCJIZWFkZXJTdHlsZSI6eyIkaWQiOiIyNTUiLCJUZXh0U3R5bGUiOnsiJGlkIjoiMjU2IiwiRm9udFNldHRpbmdzIjp7IiRpZCI6IjI1NyIsIkZvbnRTaXplIjoxMiwiRm9udE5hbWUiOiJDYWxpYnJpIiwiSXNCb2xkIjpmYWxzZSwiSXNJdGFsaWMiOmZhbHNlLCJJc1VuZGVybGluZWQiOmZhbHNlLCJQYXJlbnRTdHlsZSI6bnVsbH0sIkF1dG9TaXplIjowLCJGb3JlZ3JvdW5kIjp7IiRpZCI6IjI1OCIsIkNvbG9yIjp7IiRpZCI6IjI1OS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MCIsIlRvcCI6MC4wLCJMZWZ0IjowLjAsIlJpZ2h0IjowLjAsIkJvdHRvbSI6MC4wfSwiUGFkZGluZyI6eyIkaWQiOiIyNjEiLCJUb3AiOjAuMCwiTGVmdCI6MC4wLCJSaWdodCI6MC4wLCJCb3R0b20iOjAuMH0sIkJhY2tncm91bmQiOm51bGwsIklzVmlzaWJsZSI6dHJ1ZSwiV2lkdGgiOjAuMCwiSGVpZ2h0IjowLjAsIkJvcmRlclN0eWxlIjpudWxsLCJQYXJlbnRTdHlsZSI6bnVsbH0sIlJlY3RhbmdsZVN0eWxlIjp7IiRpZCI6IjI2MiIsIk1hcmdpbiI6eyIkaWQiOiIyNjMiLCJUb3AiOjAuMCwiTGVmdCI6MC4wLCJSaWdodCI6MC4wLCJCb3R0b20iOjAuMH0sIlBhZGRpbmciOnsiJGlkIjoiMjY0IiwiVG9wIjowLjAsIkxlZnQiOjAuMCwiUmlnaHQiOjAuMCwiQm90dG9tIjowLjB9LCJCYWNrZ3JvdW5kIjp7IiRpZCI6IjI2NSIsIkNvbG9yIjp7IiRpZCI6IjI2NiIsIkEiOjEyNywiUiI6NzksIkciOjEyOSwiQiI6MTg5fX0sIklzVmlzaWJsZSI6dHJ1ZSwiV2lkdGgiOjAuMCwiSGVpZ2h0IjowLjAsIkJvcmRlclN0eWxlIjp7IiRpZCI6IjI2NyIsIkxpbmVDb2xvciI6eyIkaWQiOiIyNjgiLCIkdHlwZSI6Ik5MUkUuQ29tbW9uLkRvbS5Tb2xpZENvbG9yQnJ1c2gsIE5MUkUuQ29tbW9uIiwiQ29sb3IiOnsiJGlkIjoiMjY5IiwiQSI6MjU1LCJSIjoyNTUsIkciOjAsIkIiOjB9fSwiTGluZVdlaWdodCI6MC4wLCJMaW5lVHlwZSI6MCwiUGFyZW50U3R5bGUiOm51bGx9LCJQYXJlbnRTdHlsZSI6bnVsbH0sIk1hcmdpbiI6eyIkaWQiOiIyNzAiLCJUb3AiOjAuMCwiTGVmdCI6MC4wLCJSaWdodCI6MC4wLCJCb3R0b20iOjAuMH0sIlBhZGRpbmciOnsiJGlkIjoiMjcxIiwiVG9wIjowLjAsIkxlZnQiOjAuMCwiUmlnaHQiOjAuMCwiQm90dG9tIjowLjB9LCJCYWNrZ3JvdW5kIjpudWxsLCJJc1Zpc2libGUiOnRydWUsIldpZHRoIjowLjAsIkhlaWdodCI6MC4wLCJCb3JkZXJTdHlsZSI6bnVsbCwiUGFyZW50U3R5bGUiOm51bGx9LCJCYWNrZ3JvdW5kU3R5bGUiOnsiJGlkIjoiMjcyIiwiTWFyZ2luIjp7IiRpZCI6IjI3MyIsIlRvcCI6MC4wLCJMZWZ0IjowLjAsIlJpZ2h0IjowLjAsIkJvdHRvbSI6MC4wfSwiUGFkZGluZyI6eyIkaWQiOiIyNzQiLCJUb3AiOjAuMCwiTGVmdCI6MC4wLCJSaWdodCI6MC4wLCJCb3R0b20iOjAuMH0sIkJhY2tncm91bmQiOnsiJGlkIjoiMjc1IiwiQ29sb3IiOnsiJGlkIjoiMjc2IiwiQSI6MzgsIlIiOjc5LCJHIjoxMjksIkIiOjE4OX19LCJJc1Zpc2libGUiOnRydWUsIldpZHRoIjowLjAsIkhlaWdodCI6MC4wLCJCb3JkZXJTdHlsZSI6eyIkaWQiOiIyNzciLCJMaW5lQ29sb3IiOnsiJGlkIjoiMjc4IiwiJHR5cGUiOiJOTFJFLkNvbW1vbi5Eb20uU29saWRDb2xvckJydXNoLCBOTFJFLkNvbW1vbiIsIkNvbG9yIjp7IiRpZCI6IjI3OSIsIkEiOjI1NSwiUiI6MjU1LCJHIjowLCJCIjowfX0sIkxpbmVXZWlnaHQiOjAuMCwiTGluZVR5cGUiOjAsIlBhcmVudFN0eWxlIjpudWxsfSwiUGFyZW50U3R5bGUiOm51bGx9LCJJc0Fib3ZlVGltZWJhbmQiOmZhbHNlLCJNYXJnaW4iOnsiJGlkIjoiMjgwIiwiVG9wIjowLjAsIkxlZnQiOjAuMCwiUmlnaHQiOjAuMCwiQm90dG9tIjowLjB9LCJQYWRkaW5nIjp7IiRpZCI6IjI4MSIsIlRvcCI6MC4wLCJMZWZ0IjowLjAsIlJpZ2h0IjowLjAsIkJvdHRvbSI6MC4wfSwiSXNWaXNpYmxlIjp0cnVlLCJXaWR0aCI6MC4wLCJIZWlnaHQiOjAuMCwiQm9yZGVyU3R5bGUiOm51bGwsIlBhcmVudFN0eWxlIjpudWxsfSwiRGVmYXVsdFN3aW1sYW5lVjJTdHlsZSI6eyIkaWQiOiIyODIiLCJTdHlsZUlkIjoiZjY1ZTk2OTktNDZhZS00NDEzLThlZWMtYjE3ZTM5YWViMmZlIiwiSGVhZGVyU3R5bGUiOnsiJGlkIjoiMjgzIiwiVGV4dElzVmVydGljYWwiOmZhbHNlLCJUZXh0U3R5bGUiOnsiJGlkIjoiMjg0IiwiRm9udFNldHRpbmdzIjp7IiRpZCI6IjI4NSIsIkZvbnRTaXplIjoxMiwiRm9udE5hbWUiOiJDYWxpYnJpIiwiSXNCb2xkIjpmYWxzZSwiSXNJdGFsaWMiOmZhbHNlLCJJc1VuZGVybGluZWQiOmZhbHNlLCJQYXJlbnRTdHlsZSI6bnVsbH0sIkF1dG9TaXplIjoyLCJGb3JlZ3JvdW5kIjp7IiRpZCI6IjI4NiIsIkNvbG9yIjp7IiRpZCI6IjI4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4OCIsIlRvcCI6MC4wLCJMZWZ0IjowLjAsIlJpZ2h0IjowLjAsIkJvdHRvbSI6MC4wfSwiUGFkZGluZyI6eyIkaWQiOiIyODkiLCJUb3AiOjAuMCwiTGVmdCI6MC4wLCJSaWdodCI6MC4wLCJCb3R0b20iOjAuMH0sIkJhY2tncm91bmQiOm51bGwsIklzVmlzaWJsZSI6dHJ1ZSwiV2lkdGgiOjAuMCwiSGVpZ2h0IjowLjAsIkJvcmRlclN0eWxlIjpudWxsLCJQYXJlbnRTdHlsZSI6bnVsbH0sIlJlY3RhbmdsZVN0eWxlIjp7IiRpZCI6IjI5MCIsIk1hcmdpbiI6eyIkaWQiOiIyOTEiLCJUb3AiOjAuMCwiTGVmdCI6MC4wLCJSaWdodCI6MC4wLCJCb3R0b20iOjAuMH0sIlBhZGRpbmciOnsiJGlkIjoiMjkyIiwiVG9wIjowLjAsIkxlZnQiOjAuMCwiUmlnaHQiOjAuMCwiQm90dG9tIjowLjB9LCJCYWNrZ3JvdW5kIjp7IiRpZCI6IjI5MyIsIkNvbG9yIjp7IiRpZCI6IjI5NCIsIkEiOjI1NSwiUiI6OTEsIkciOjE1NSwiQiI6MjEzfX0sIklzVmlzaWJsZSI6dHJ1ZSwiV2lkdGgiOjAuMCwiSGVpZ2h0IjowLjAsIkJvcmRlclN0eWxlIjp7IiRpZCI6IjI5NSIsIkxpbmVDb2xvciI6eyIkaWQiOiIyOTYiLCIkdHlwZSI6Ik5MUkUuQ29tbW9uLkRvbS5Tb2xpZENvbG9yQnJ1c2gsIE5MUkUuQ29tbW9uIiwiQ29sb3IiOnsiJGlkIjoiMjk3IiwiQSI6MjU1LCJSIjoyNTUsIkciOjAsIkIiOjB9fSwiTGluZVdlaWdodCI6MC4wLCJMaW5lVHlwZSI6MCwiUGFyZW50U3R5bGUiOm51bGx9LCJQYXJlbnRTdHlsZSI6bnVsbH0sIk1hcmdpbiI6eyIkaWQiOiIyOTgiLCJUb3AiOjAuMCwiTGVmdCI6MC4wLCJSaWdodCI6MC4wLCJCb3R0b20iOjAuMH0sIlBhZGRpbmciOnsiJGlkIjoiMjk5IiwiVG9wIjowLjAsIkxlZnQiOjAuMCwiUmlnaHQiOjAuMCwiQm90dG9tIjowLjB9LCJCYWNrZ3JvdW5kIjpudWxsLCJJc1Zpc2libGUiOnRydWUsIldpZHRoIjowLjAsIkhlaWdodCI6MC4wLCJCb3JkZXJTdHlsZSI6bnVsbCwiUGFyZW50U3R5bGUiOm51bGx9LCJCYWNrZ3JvdW5kU3R5bGUiOnsiJGlkIjoiMzAwIiwiTWFyZ2luIjp7IiRpZCI6IjMwMSIsIlRvcCI6MC4wLCJMZWZ0IjowLjAsIlJpZ2h0IjowLjAsIkJvdHRvbSI6MC4wfSwiUGFkZGluZyI6eyIkaWQiOiIzMDIiLCJUb3AiOjAuMCwiTGVmdCI6MC4wLCJSaWdodCI6MC4wLCJCb3R0b20iOjAuMH0sIkJhY2tncm91bmQiOnsiJGlkIjoiMzAzIiwiQ29sb3IiOnsiJGlkIjoiMzA0IiwiQSI6NTEsIlIiOjkxLCJHIjoxNTUsIkIiOjIxM319LCJJc1Zpc2libGUiOnRydWUsIldpZHRoIjowLjAsIkhlaWdodCI6MC4wLCJCb3JkZXJTdHlsZSI6eyIkaWQiOiIzMDUiLCJMaW5lQ29sb3IiOnsiJGlkIjoiMzA2IiwiJHR5cGUiOiJOTFJFLkNvbW1vbi5Eb20uU29saWRDb2xvckJydXNoLCBOTFJFLkNvbW1vbiIsIkNvbG9yIjp7IiRpZCI6IjMwNyIsIkEiOjI1NSwiUiI6MjM0LCJHIjoyMiwiQiI6MzB9fSwiTGluZVdlaWdodCI6MC4wLCJMaW5lVHlwZSI6MCwiUGFyZW50U3R5bGUiOm51bGx9LCJQYXJlbnRTdHlsZSI6bnVsbH0sIklzQWJvdmVUaW1lYmFuZCI6ZmFsc2UsIlNwYWNpbmciOjUsIkRlZmF1bHRTd2ltbGFuZVRhc2tTdHlsZSI6eyIkaWQiOiIzMDgiLCIkdHlwZSI6Ik5MUkUuQ29tbW9uLkRvbS5TdHlsZXMuRXhwbGljaXRTZXRhYmxlVGFza1N0eWxlLCBOTFJFLkNvbW1vbiIsIlNoYXBlIjowLCJTaGFwZVRoaWNrbmVzcyI6MSwiRHVyYXRpb25Gb3JtYXQiOjAsIkluY2x1ZGVOb25Xb3JraW5nRGF5c0luRHVyYXRpb24iOmZhbHNlLCJQZXJjZW50YWdlQ29tcGxldGVTdHlsZSI6eyIkaWQiOiIzMDkiLCJGb250U2V0dGluZ3MiOnsiJGlkIjoiMzEwIiwiRm9udFNpemUiOjEwLCJGb250TmFtZSI6IkNhbGlicmkiLCJJc0JvbGQiOmZhbHNlLCJJc0l0YWxpYyI6ZmFsc2UsIklzVW5kZXJsaW5lZCI6ZmFsc2UsIlBhcmVudFN0eWxlIjpudWxsfSwiQXV0b1NpemUiOjAsIkZvcmVncm91bmQiOnsiJGlkIjoiMzExIiwiQ29sb3IiOnsiJGlkIjoiMzE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EzIiwiVG9wIjowLjAsIkxlZnQiOjAuMCwiUmlnaHQiOjAuMCwiQm90dG9tIjowLjB9LCJQYWRkaW5nIjp7IiRpZCI6IjMxNCIsIlRvcCI6MC4wLCJMZWZ0IjowLjAsIlJpZ2h0IjowLjAsIkJvdHRvbSI6MC4wfSwiQmFja2dyb3VuZCI6eyIkaWQiOiIzMTUiLCJDb2xvciI6eyIkaWQiOiIzMTYiLCJBIjo4OSwiUiI6MCwiRyI6MCwiQiI6MH19LCJJc1Zpc2libGUiOnRydWUsIldpZHRoIjowLjAsIkhlaWdodCI6MC4wLCJCb3JkZXJTdHlsZSI6bnVsbCwiUGFyZW50U3R5bGUiOm51bGx9LCJEdXJhdGlvblN0eWxlIjp7IiRpZCI6IjMxNyIsIkZvbnRTZXR0aW5ncyI6eyIkaWQiOiIzMTgiLCJGb250U2l6ZSI6MTAsIkZvbnROYW1lIjoiQ2FsaWJyaSIsIklzQm9sZCI6ZmFsc2UsIklzSXRhbGljIjpmYWxzZSwiSXNVbmRlcmxpbmVkIjpmYWxzZSwiUGFyZW50U3R5bGUiOm51bGx9LCJBdXRvU2l6ZSI6MCwiRm9yZWdyb3VuZCI6eyIkaWQiOiIzMTkiLCJDb2xvciI6eyIkaWQiOiIzMj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yZWYiOiIzMTYifX0sIklzVmlzaWJsZSI6dHJ1ZSwiV2lkdGgiOjAuMCwiSGVpZ2h0IjowLjAsIkJvcmRlclN0eWxlIjpudWxsLCJQYXJlbnRTdHlsZSI6bnVsbH0sIkhvcml6b250YWxDb25uZWN0b3JTdHlsZSI6eyIkaWQiOiIzMjQiLCJMaW5lQ29sb3IiOnsiJGlkIjoiMzI1IiwiJHR5cGUiOiJOTFJFLkNvbW1vbi5Eb20uU29saWRDb2xvckJydXNoLCBOTFJFLkNvbW1vbiIsIkNvbG9yIjp7IiRpZCI6IjMyNiIsIkEiOjI1NSwiUiI6MjA0LCJHIjoyMDQsIkIiOjIwNH19LCJMaW5lV2VpZ2h0IjoxLjAsIkxpbmVUeXBlIjowLCJQYXJlbnRTdHlsZSI6bnVsbH0sIlZlcnRpY2FsQ29ubmVjdG9yU3R5bGUiOnsiJGlkIjoiMzI3IiwiTGluZUNvbG9yIjp7IiRpZCI6IjMyOCIsIiR0eXBlIjoiTkxSRS5Db21tb24uRG9tLlNvbGlkQ29sb3JCcnVzaCwgTkxSRS5Db21tb24iLCJDb2xvciI6eyIkaWQiOiIzMjk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CYXNlbGluZVN0eWxlIjp7IiRpZCI6IjMzMCIsIlNoYXBlU3R5bGUiOnsiJGlkIjoiMzMxIiwiTWFyZ2luIjp7IiRpZCI6IjMzMiIsIlRvcCI6MC4wLCJMZWZ0IjowLjAsIlJpZ2h0IjowLjAsIkJvdHRvbSI6MC4wfSwiUGFkZGluZyI6eyIkaWQiOiIzMzMiLCJUb3AiOjAuMCwiTGVmdCI6MC4wLCJSaWdodCI6MC4wLCJCb3R0b20iOjAuMH0sIkJhY2tncm91bmQiOnsiJGlkIjoiMzM0IiwiQ29sb3IiOnsiJGlkIjoiMzM1IiwiQSI6MTUzLCJSIjowLCJHIjowLCJCIjowfX0sIklzVmlzaWJsZSI6dHJ1ZSwiV2lkdGgiOjAuMCwiSGVpZ2h0IjowLjAsIkJvcmRlclN0eWxlIjp7IiRpZCI6IjMzNiIsIkxpbmVDb2xvciI6bnVsbCwiTGluZVdlaWdodCI6MC4wLCJMaW5lVHlwZSI6MCwiUGFyZW50U3R5bGUiOm51bGx9LCJQYXJlbnRTdHlsZSI6bnVsbH0sIk1hcmdpbiI6eyIkaWQiOiIzMzciLCJUb3AiOjAuMCwiTGVmdCI6MC4wLCJSaWdodCI6MC4wLCJCb3R0b20iOjAuMH0sIlBhZGRpbmciOnsiJGlkIjoiMzM4IiwiVG9wIjowLjAsIkxlZnQiOjAuMCwiUmlnaHQiOjAuMCwiQm90dG9tIjowLjB9LCJCYWNrZ3JvdW5kIjpudWxsLCJJc1Zpc2libGUiOnRydWUsIldpZHRoIjowLjAsIkhlaWdodCI6MC4wLCJCb3JkZXJTdHlsZSI6bnVsbCwiUGFyZW50U3R5bGUiOm51bGx9LCJTaGFwZVN0eWxlIjp7IiRpZCI6IjMzOSIsIk1hcmdpbiI6eyIkaWQiOiIzNDAiLCJUb3AiOjAuMCwiTGVmdCI6NC4wLCJSaWdodCI6NC4wLCJCb3R0b20iOjAuMH0sIlBhZGRpbmciOnsiJGlkIjoiMzQxIiwiVG9wIjowLjAsIkxlZnQiOjAuMCwiUmlnaHQiOjAuMCwiQm90dG9tIjowLjB9LCJCYWNrZ3JvdW5kIjp7IiRpZCI6IjM0MiIsIkNvbG9yIjp7IiRpZCI6IjM0MyIsIkEiOjI1NSwiUiI6OTEsIkciOjE1NSwiQiI6MjEzfX0sIklzVmlzaWJsZSI6dHJ1ZSwiV2lkdGgiOjAuMCwiSGVpZ2h0IjoxNi4wLCJCb3JkZXJTdHlsZSI6eyIkaWQiOiIzNDQiLCJMaW5lQ29sb3IiOnsiJGlkIjoiMzQ1IiwiJHR5cGUiOiJOTFJFLkNvbW1vbi5Eb20uU29saWRDb2xvckJydXNoLCBOTFJFLkNvbW1vbiIsIkNvbG9yIjp7IiRpZCI6IjM0NiIsIkEiOjI1NSwiUiI6MjU1LCJHIjowLCJCIjowfX0sIkxpbmVXZWlnaHQiOjAuMCwiTGluZVR5cGUiOjAsIlBhcmVudFN0eWxlIjpudWxsfSwiUGFyZW50U3R5bGUiOm51bGx9LCJUaXRsZVN0eWxlIjp7IiRpZCI6IjM0NyIsIkZvbnRTZXR0aW5ncyI6eyIkaWQiOiIzNDgiLCJGb250U2l6ZSI6MTEsIkZvbnROYW1lIjoiQ2FsaWJyaSIsIklzQm9sZCI6dHJ1ZSwiSXNJdGFsaWMiOmZhbHNlLCJJc1VuZGVybGluZWQiOmZhbHNlLCJQYXJlbnRTdHlsZSI6bnVsbH0sIkF1dG9TaXplIjowLCJGb3JlZ3JvdW5kIjp7IiRpZCI6IjM0OSIsIkNvbG9yIjp7IiRpZCI6IjM1M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MTYifX0sIklzVmlzaWJsZSI6dHJ1ZSwiV2lkdGgiOjAuMCwiSGVpZ2h0IjowLjAsIkJvcmRlclN0eWxlIjpudWxsLCJQYXJlbnRTdHlsZSI6bnVsbH0sIkRhdGVTdHlsZSI6eyIkaWQiOiIzNTQiLCJGb250U2V0dGluZ3MiOnsiJGlkIjoiMzU1IiwiRm9udFNpemUiOjEwLCJGb250TmFtZSI6IkNhbGlicmkiLCJJc0JvbGQiOmZhbHNlLCJJc0l0YWxpYyI6ZmFsc2UsIklzVW5kZXJsaW5lZCI6ZmFsc2UsIlBhcmVudFN0eWxlIjpudWxsfSwiQXV0b1NpemUiOjAsIkZvcmVncm91bmQiOnsiJGlkIjoiMzU2IiwiQ29sb3IiOnsiJGlkIjoiMzU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TgiLCJUb3AiOjAuMCwiTGVmdCI6MC4wLCJSaWdodCI6MC4wLCJCb3R0b20iOjAuMH0sIlBhZGRpbmciOnsiJGlkIjoiMzU5IiwiVG9wIjowLjAsIkxlZnQiOjAuMCwiUmlnaHQiOjAuMCwiQm90dG9tIjowLjB9LCJCYWNrZ3JvdW5kIjp7IiRpZCI6IjM2MCIsIkNvbG9yIjp7IiRyZWYiOiIzMTYifX0sIklzVmlzaWJsZSI6dHJ1ZSwiV2lkdGgiOjAuMCwiSGVpZ2h0IjowLjAsIkJvcmRlclN0eWxlIjpudWxsLCJQYXJlbnRTdHlsZSI6bnVsbH0sIkRhdGVGb3JtYXQiOnsiJGlkIjoiMzYx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zYyIiwiRGF0ZVBhcnRJc1Zpc2libGUiOmZhbHNlLCJUaW1lUGFydElzVmlzaWJsZSI6ZmFsc2V9fSwiV2Vla051bWJlcmluZyI6eyIkaWQiOiIzNjMiLCJGb3JtYXQiOjAsIklzVmlzaWJsZSI6ZmFsc2UsIkxhc3RLbm93blZpc2liaWxpdHlTdGF0ZSI6ZmFsc2V9LCJJc1Zpc2libGUiOnRydWUsIlBhcmVudFN0eWxlIjpudWxsLCJfZXhwbGljaXRseVNldCI6eyIkaWQiOiIzNj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Y1IiwiU2hhcGUiOjIsIkNvbm5lY3Rvck1hcmdpbiI6eyIkaWQiOiIzNjYiLCJUb3AiOjAuMCwiTGVmdCI6Mi4wLCJSaWdodCI6Mi4wLCJCb3R0b20iOjAuMH0sIkNvbm5lY3RvclN0eWxlIjp7IiRpZCI6IjM2NyIsIkxpbmVDb2xvciI6eyIkaWQiOiIzNjgiLCIkdHlwZSI6Ik5MUkUuQ29tbW9uLkRvbS5Tb2xpZENvbG9yQnJ1c2gsIE5MUkUuQ29tbW9uIiwiQ29sb3IiOnsiJGlkIjoiMzY5IiwiQSI6MTI3LCJSIjozMSwiRyI6NzMsIkIiOjEyNn19LCJMaW5lV2VpZ2h0IjoxLjAsIkxpbmVUeXBlIjowLCJQYXJlbnRTdHlsZSI6bnVsbH0sIklzQmVsb3dUaW1lYmFuZCI6ZmFsc2UsIlBvc2l0aW9uT25UYXNrIjoxLCJIaWRlRGF0ZSI6ZmFsc2UsIlNoYXBlU2l6ZSI6MSwiU3BhY2luZyI6MS4wLCJQYWRkaW5nIjp7IiRpZCI6IjM3MCIsIlRvcCI6Ny4wLCJMZWZ0IjozLjAsIlJpZ2h0IjowLjAsIkJvdHRvbSI6Mi4wfSwiU2hhcGVTdHlsZSI6eyIkaWQiOiIzNzEiLCJNYXJnaW4iOnsiJGlkIjoiMzcyIiwiVG9wIjowLjAsIkxlZnQiOjAuMCwiUmlnaHQiOjAuMCwiQm90dG9tIjowLjB9LCJQYWRkaW5nIjp7IiRpZCI6IjM3MyIsIlRvcCI6MC4wLCJMZWZ0IjowLjAsIlJpZ2h0IjowLjAsIkJvdHRvbSI6MC4wfSwiQmFja2dyb3VuZCI6eyIkaWQiOiIzNzQiLCJDb2xvciI6eyIkaWQiOiIzNzUiLCJBIjoyNTUsIlIiOjkxLCJHIjoxNTUsIkIiOjIxM319LCJJc1Zpc2libGUiOnRydWUsIldpZHRoIjoxOC4wLCJIZWlnaHQiOjIwLjAsIkJvcmRlclN0eWxlIjp7IiRpZCI6IjM3NiIsIkxpbmVDb2xvciI6eyIkaWQiOiIzNzciLCIkdHlwZSI6Ik5MUkUuQ29tbW9uLkRvbS5Tb2xpZENvbG9yQnJ1c2gsIE5MUkUuQ29tbW9uIiwiQ29sb3IiOnsiJGlkIjoiMzc4IiwiQSI6MjU1LCJSIjoyNTUsIkciOjAsIkIiOjB9fSwiTGluZVdlaWdodCI6MC4wLCJMaW5lVHlwZSI6MCwiUGFyZW50U3R5bGUiOm51bGx9LCJQYXJlbnRTdHlsZSI6bnVsbH0sIlRpdGxlU3R5bGUiOnsiJGlkIjoiMzc5IiwiRm9udFNldHRpbmdzIjp7IiRpZCI6IjM4MCIsIkZvbnRTaXplIjoxMSwiRm9udE5hbWUiOiJDYWxpYnJpIiwiSXNCb2xkIjp0cnVlLCJJc0l0YWxpYyI6ZmFsc2UsIklzVW5kZXJsaW5lZCI6ZmFsc2UsIlBhcmVudFN0eWxlIjpudWxsfSwiQXV0b1NpemUiOjAsIkZvcmVncm91bmQiOnsiJGlkIjoiMzgxIiwiQ29sb3IiOnsiJGlkIjoiM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4MyIsIlRvcCI6MC4wLCJMZWZ0IjowLjAsIlJpZ2h0IjowLjAsIkJvdHRvbSI6MC4wfSwiUGFkZGluZyI6eyIkaWQiOiIzODQiLCJUb3AiOjAuMCwiTGVmdCI6MC4wLCJSaWdodCI6MC4wLCJCb3R0b20iOjAuMH0sIkJhY2tncm91bmQiOnsiJGlkIjoiMzg1IiwiQ29sb3IiOnsiJGlkIjoiMzg2IiwiQSI6ODksIlIiOjAsIkciOjAsIkIiOjB9fSwiSXNWaXNpYmxlIjp0cnVlLCJXaWR0aCI6MC4wLCJIZWlnaHQiOjAuMCwiQm9yZGVyU3R5bGUiOm51bGwsIlBhcmVudFN0eWxlIjpudWxsfSwiRGF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5MSIsIlRvcCI6MC4wLCJMZWZ0IjowLjAsIlJpZ2h0IjowLjAsIkJvdHRvbSI6MC4wfSwiUGFkZGluZyI6eyIkaWQiOiIzOTIiLCJUb3AiOjAuMCwiTGVmdCI6MC4wLCJSaWdodCI6MC4wLCJCb3R0b20iOjAuMH0sIkJhY2tncm91bmQiOnsiJGlkIjoiMzkzIiwiQ29sb3IiOnsiJHJlZiI6IjM4NiJ9fSwiSXNWaXNpYmxlIjp0cnVlLCJXaWR0aCI6MC4wLCJIZWlnaHQiOjAuMCwiQm9yZGVyU3R5bGUiOm51bGwsIlBhcmVudFN0eWxlIjpudWxsfSwiRGF0ZUZvcm1hdCI6eyIkaWQiOiIzOTQ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zOTUiLCJEYXRlUGFydElzVmlzaWJsZSI6ZmFsc2UsIlRpbWVQYXJ0SXNWaXNpYmxlIjpmYWxzZX19LCJXZWVrTnVtYmVyaW5nIjp7IiRpZCI6IjM5NiIsIkZvcm1hdCI6MCwiSXNWaXNpYmxlIjpmYWxzZSwiTGFzdEtub3duVmlzaWJpbGl0eVN0YXRlIjpmYWxzZX0sIklzVmlzaWJsZSI6dHJ1ZSwiUGFyZW50U3R5bGUiOm51bGx9LCJEZWZhdWx0U3dpbWxhbmVNaWxlc3RvbmVTdHlsZSI6eyIkaWQiOiIzOTciLCJUaXRsZVBvc2l0aW9uIjoiUmlnaHQiLCJEYXRlUG9zaXRpb24iOiJMZWZ0IiwiU2hhcGVUeXBlIjoyLCJTaGFwZVNpemUiOjEsIlNwYWNpbmciOjUsIlNoYXBlU3R5bGUiOnsiJGlkIjoiMzk4IiwiTWFyZ2luIjp7IiRpZCI6IjM5OSIsIlRvcCI6MC4wLCJMZWZ0IjowLjAsIlJpZ2h0IjowLjAsIkJvdHRvbSI6MC4wfSwiUGFkZGluZyI6eyIkaWQiOiI0MDAiLCJUb3AiOjAuMCwiTGVmdCI6MC4wLCJSaWdodCI6MC4wLCJCb3R0b20iOjAuMH0sIkJhY2tncm91bmQiOnsiJGlkIjoiNDAxIiwiQ29sb3IiOnsiJGlkIjoiNDAyIiwiQSI6MjU1LCJSIjo5MSwiRyI6MTU1LCJCIjoyMTN9fSwiSXNWaXNpYmxlIjp0cnVlLCJXaWR0aCI6MTguMCwiSGVpZ2h0IjoyMC4wLCJCb3JkZXJTdHlsZSI6eyIkaWQiOiI0MDMiLCJMaW5lQ29sb3IiOnsiJGlkIjoiNDA0IiwiJHR5cGUiOiJOTFJFLkNvbW1vbi5Eb20uU29saWRDb2xvckJydXNoLCBOTFJFLkNvbW1vbiIsIkNvbG9yIjp7IiRpZCI6IjQwNSIsIkEiOjI1NSwiUiI6MjU1LCJHIjowLCJCIjowfX0sIkxpbmVXZWlnaHQiOjAuMCwiTGluZVR5cGUiOjAsIlBhcmVudFN0eWxlIjpudWxsfSwiUGFyZW50U3R5bGUiOm51bGx9LCJUaXRsZVN0eWxlIjp7IiRpZCI6IjQwNiIsIkZvbnRTZXR0aW5ncyI6eyIkaWQiOiI0MDciLCJGb250U2l6ZSI6MTEsIkZvbnROYW1lIjoiQ2FsaWJyaSIsIklzQm9sZCI6dHJ1ZSwiSXNJdGFsaWMiOmZhbHNlLCJJc1VuZGVybGluZWQiOmZhbHNlLCJQYXJlbnRTdHlsZSI6bnVsbH0sIkF1dG9TaXplIjowLCJGb3JlZ3JvdW5kIjp7IiRpZCI6IjQwOCIsIkNvbG9yIjp7IiRpZCI6IjQw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TAiLCJUb3AiOjAuMCwiTGVmdCI6MC4wLCJSaWdodCI6MC4wLCJCb3R0b20iOjAuMH0sIlBhZGRpbmciOnsiJGlkIjoiNDExIiwiVG9wIjowLjAsIkxlZnQiOjAuMCwiUmlnaHQiOjAuMCwiQm90dG9tIjowLjB9LCJCYWNrZ3JvdW5kIjp7IiRpZCI6IjQxMiIsIkNvbG9yIjp7IiRpZCI6IjQxMyIsIkEiOjg5LCJSIjowLCJHIjowLCJCIjowfX0sIklzVmlzaWJsZSI6dHJ1ZSwiV2lkdGgiOjAuMCwiSGVpZ2h0IjowLjAsIkJvcmRlclN0eWxlIjpudWxsLCJQYXJlbnRTdHlsZSI6bnVsbH0sIkRhdGVTdHlsZSI6eyIkaWQiOiI0MTQiLCJGb250U2V0dGluZ3MiOnsiJGlkIjoiNDE1IiwiRm9udFNpemUiOjEwLCJGb250TmFtZSI6IkNhbGlicmkiLCJJc0JvbGQiOmZhbHNlLCJJc0l0YWxpYyI6ZmFsc2UsIklzVW5kZXJsaW5lZCI6ZmFsc2UsIlBhcmVudFN0eWxlIjpudWxsfSwiQXV0b1NpemUiOjAsIkZvcmVncm91bmQiOnsiJGlkIjoiNDE2IiwiQ29sb3IiOnsiJGlkIjoiNDE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TgiLCJUb3AiOjAuMCwiTGVmdCI6MC4wLCJSaWdodCI6MC4wLCJCb3R0b20iOjAuMH0sIlBhZGRpbmciOnsiJGlkIjoiNDE5IiwiVG9wIjowLjAsIkxlZnQiOjAuMCwiUmlnaHQiOjAuMCwiQm90dG9tIjowLjB9LCJCYWNrZ3JvdW5kIjp7IiRpZCI6IjQyMCIsIkNvbG9yIjp7IiRpZCI6IjQyMSIsIkEiOjg5LCJSIjowLCJHIjowLCJCIjowfX0sIklzVmlzaWJsZSI6dHJ1ZSwiV2lkdGgiOjAuMCwiSGVpZ2h0IjowLjAsIkJvcmRlclN0eWxlIjpudWxsLCJQYXJlbnRTdHlsZSI6bnVsbH0sIkRhdGVGb3JtYXQiOnsiJGlkIjoiNDIy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DIzIiwiRGF0ZVBhcnRJc1Zpc2libGUiOmZhbHNlLCJUaW1lUGFydElzVmlzaWJsZSI6ZmFsc2V9fSwiV2Vla051bWJlcmluZyI6eyIkaWQiOiI0MjQiLCJGb3JtYXQiOjAsIklzVmlzaWJsZSI6ZmFsc2UsIkxhc3RLbm93blZpc2liaWxpdHlTdGF0ZSI6ZmFsc2V9LCJJc1Zpc2libGUiOnRydWUsIlBhcmVudFN0eWxlIjpudWxsfSwiRGVmYXVsdFN3aW1sYW5lQWN0aXZpdHlTdHlsZSI6eyIkaWQiOiI0MjUiLCJIZWFkZXJTdHlsZSI6eyIkaWQiOiI0MjYiLCJUZXh0U3R5bGUiOnsiJGlkIjoiNDI3IiwiRm9udFNldHRpbmdzIjp7IiRpZCI6IjQyOCIsIkZvbnRTaXplIjoxMSwiRm9udE5hbWUiOiJDYWxpYnJpIiwiSXNCb2xkIjpmYWxzZSwiSXNJdGFsaWMiOmZhbHNlLCJJc1VuZGVybGluZWQiOmZhbHNlLCJQYXJlbnRTdHlsZSI6bnVsbH0sIkF1dG9TaXplIjoyLCJGb3JlZ3JvdW5kIjp7IiRpZCI6IjQyOSIsIkNvbG9yIjp7IiRpZCI6IjQz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zMSIsIlRvcCI6MC4wLCJMZWZ0IjowLjAsIlJpZ2h0IjowLjAsIkJvdHRvbSI6MC4wfSwiUGFkZGluZyI6eyIkaWQiOiI0MzIiLCJUb3AiOjAuMCwiTGVmdCI6MC4wLCJSaWdodCI6MC4wLCJCb3R0b20iOjAuMH0sIkJhY2tncm91bmQiOm51bGwsIklzVmlzaWJsZSI6dHJ1ZSwiV2lkdGgiOjAuMCwiSGVpZ2h0IjowLjAsIkJvcmRlclN0eWxlIjpudWxsLCJQYXJlbnRTdHlsZSI6bnVsbH0sIlJlY3RhbmdsZVN0eWxlIjp7IiRpZCI6IjQzMyIsIk1hcmdpbiI6eyIkaWQiOiI0MzQiLCJUb3AiOjAuMCwiTGVmdCI6MC4wLCJSaWdodCI6MC4wLCJCb3R0b20iOjAuMH0sIlBhZGRpbmciOnsiJGlkIjoiNDM1IiwiVG9wIjowLjAsIkxlZnQiOjAuMCwiUmlnaHQiOjAuMCwiQm90dG9tIjowLjB9LCJCYWNrZ3JvdW5kIjp7IiRpZCI6IjQzNiIsIkNvbG9yIjp7IiRpZCI6IjQzNyIsIkEiOjYzLCJSIjo5MSwiRyI6MTU1LCJCIjoyMTN9fSwiSXNWaXNpYmxlIjp0cnVlLCJXaWR0aCI6MC4wLCJIZWlnaHQiOjAuMCwiQm9yZGVyU3R5bGUiOnsiJGlkIjoiNDM4IiwiTGluZUNvbG9yIjp7IiRpZCI6IjQzOSIsIiR0eXBlIjoiTkxSRS5Db21tb24uRG9tLlNvbGlkQ29sb3JCcnVzaCwgTkxSRS5Db21tb24iLCJDb2xvciI6eyIkaWQiOiI0NDAiLCJBIjoyNTUsIlIiOjI1NSwiRyI6MCwiQiI6MH19LCJMaW5lV2VpZ2h0IjowLjAsIkxpbmVUeXBlIjowLCJQYXJlbnRTdHlsZSI6bnVsbH0sIlBhcmVudFN0eWxlIjpudWxsfSwiTWFyZ2luIjp7IiRpZCI6IjQ0MSIsIlRvcCI6MC4wLCJMZWZ0IjowLjAsIlJpZ2h0IjowLjAsIkJvdHRvbSI6MC4wfSwiUGFkZGluZyI6eyIkaWQiOiI0NDIiLCJUb3AiOjAuMCwiTGVmdCI6MC4wLCJSaWdodCI6MC4wLCJCb3R0b20iOjAuMH0sIkJhY2tncm91bmQiOm51bGwsIklzVmlzaWJsZSI6dHJ1ZSwiV2lkdGgiOjAuMCwiSGVpZ2h0IjowLjAsIkJvcmRlclN0eWxlIjpudWxsLCJQYXJlbnRTdHlsZSI6bnVsbH0sIkJhY2tncm91bmRTdHlsZSI6eyIkaWQiOiI0NDMiLCJNYXJnaW4iOnsiJGlkIjoiNDQ0IiwiVG9wIjowLjAsIkxlZnQiOjAuMCwiUmlnaHQiOjAuMCwiQm90dG9tIjowLjB9LCJQYWRkaW5nIjp7IiRpZCI6IjQ0NSIsIlRvcCI6MC4wLCJMZWZ0IjowLjAsIlJpZ2h0IjowLjAsIkJvdHRvbSI6MC4wfSwiQmFja2dyb3VuZCI6eyIkaWQiOiI0NDYiLCJDb2xvciI6eyIkaWQiOiI0NDciLCJBIjo1MSwiUiI6OTEsIkciOjE1NSwiQiI6MjEzfX0sIklzVmlzaWJsZSI6dHJ1ZSwiV2lkdGgiOjAuMCwiSGVpZ2h0IjowLjAsIkJvcmRlclN0eWxlIjp7IiRpZCI6IjQ0OCIsIkxpbmVDb2xvciI6eyIkaWQiOiI0NDkiLCIkdHlwZSI6Ik5MUkUuQ29tbW9uLkRvbS5Tb2xpZENvbG9yQnJ1c2gsIE5MUkUuQ29tbW9uIiwiQ29sb3IiOnsiJGlkIjoiNDUwIiwiQSI6MjU1LCJSIjoyNTUsIkciOjAsIkIiOjB9fSwiTGluZVdlaWdodCI6MC4wLCJMaW5lVHlwZSI6MCwiUGFyZW50U3R5bGUiOm51bGx9LCJQYXJlbnRTdHlsZSI6bnVsbH0sIk1hcmdpbiI6eyIkaWQiOiI0NTEiLCJUb3AiOjAuMCwiTGVmdCI6MC4wLCJSaWdodCI6MC4wLCJCb3R0b20iOjAuMH0sIlBhZGRpbmciOnsiJGlkIjoiNDUyIiwiVG9wIjowLjAsIkxlZnQiOjAuMCwiUmlnaHQiOjAuMCwiQm90dG9tIjowLjB9LCJJc1Zpc2libGUiOnRydWUsIldpZHRoIjowLjAsIkhlaWdodCI6MC4wLCJCb3JkZXJTdHlsZSI6bnVsbCwiUGFyZW50U3R5bGUiOm51bGx9LCJNYXJnaW4iOnsiJGlkIjoiNDUzIiwiVG9wIjowLjAsIkxlZnQiOjAuMCwiUmlnaHQiOjAuMCwiQm90dG9tIjowLjB9LCJQYWRkaW5nIjp7IiRpZCI6IjQ1NCIsIlRvcCI6MC4wLCJMZWZ0IjowLjAsIlJpZ2h0IjowLjAsIkJvdHRvbSI6MC4wfSwiSXNWaXNpYmxlIjp0cnVlLCJXaWR0aCI6MC4wLCJIZWlnaHQiOjAuMCwiQm9yZGVyU3R5bGUiOnsiJGlkIjoiNDU1IiwiTGluZUNvbG9yIjpudWxsLCJMaW5lV2VpZ2h0IjowLjAsIkxpbmVUeXBlIjowLCJQYXJlbnRTdHlsZSI6bnVsbH0sIlBhcmVudFN0eWxlIjpudWxsfSwiX2FkZGl0aW9uYWxTd2ltbGFuZVYyU3R5bGVzIjpbXSwiQ29uZGl0aW9uYWxGb3JtYXR0aW5nIjp7IiRpZCI6IjQ1NiIsIlB2QUZvcm1hdHRpbmciOnsiJGlkIjoiNDU3IiwiRGVsYXlUYXNrU3R5bGUiOnsiJGlkIjoiNDU4IiwiU3R5bGVPcHRpb25zIjo4LCJUaXRsZUZvcmVncm91bmQiOnsiJGlkIjoiNDU5IiwiQ29sb3IiOnsiJGlkIjoiNDYwIiwiQSI6MjU1LCJSIjoxNzUsIkciOjAsIkIiOjB9fSwiQWN0dWFsU2hhcGVzQmFja2dyb3VuZCI6eyIkaWQiOiI0NjEiLCJDb2xvciI6eyIkaWQiOiI0NjIiLCJBIjo2MiwiUiI6MjU1LCJHIjowLCJCIjowfX0sIkFjdHVhbFNoYXBlc0JvcmRlclN0eWxlIjp7IiRpZCI6IjQ2MyIsIkxpbmVDb2xvciI6eyIkaWQiOiI0NjQiLCIkdHlwZSI6Ik5MUkUuQ29tbW9uLkRvbS5Tb2xpZENvbG9yQnJ1c2gsIE5MUkUuQ29tbW9uIiwiQ29sb3IiOnsiJGlkIjoiNDY1IiwiQSI6MTYzLCJSIjoyNTUsIkciOjAsIkIiOjB9fSwiTGluZVdlaWdodCI6My4wLCJMaW5lVHlwZSI6MCwiUGFyZW50U3R5bGUiOm51bGx9LCJCYXNlbGluZVNoYXBlc0JhY2tncm91bmQiOnsiJGlkIjoiNDY2IiwiQ29sb3IiOnsiJGlkIjoiNDY3IiwiQSI6MTg0LCJSIjoyNTUsIkciOjAsIkIiOjB9fSwiSXNWaXNpYmxlIjp0cnVlfSwiRGVsYXlNaWxlc3RvbmVTdHlsZSI6eyIkaWQiOiI0NjgiLCJTdHlsZU9wdGlvbnMiOjIsIlRpdGxlRm9yZWdyb3VuZCI6eyIkaWQiOiI0NjkiLCJDb2xvciI6eyIkaWQiOiI0NzAiLCJBIjoyNTUsIlIiOjE3NSwiRyI6MCwiQiI6MH19LCJBY3R1YWxTaGFwZXNCYWNrZ3JvdW5kIjp7IiRpZCI6IjQ3MSIsIkNvbG9yIjp7IiRpZCI6IjQ3MiIsIkEiOjI1NSwiUiI6MjIyLCJHIjo4MCwiQiI6NTB9fSwiQWN0dWFsU2hhcGVzQm9yZGVyU3R5bGUiOnsiJGlkIjoiNDczIiwiTGluZUNvbG9yIjp7IiRpZCI6IjQ3NCIsIiR0eXBlIjoiTkxSRS5Db21tb24uRG9tLlNvbGlkQ29sb3JCcnVzaCwgTkxSRS5Db21tb24iLCJDb2xvciI6eyIkaWQiOiI0NzUiLCJBIjoxNjMsIlIiOjI1NSwiRyI6MCwiQiI6MH19LCJMaW5lV2VpZ2h0IjozLjAsIkxpbmVUeXBlIjowLCJQYXJlbnRTdHlsZSI6bnVsbH0sIkJhc2VsaW5lU2hhcGVzQmFja2dyb3VuZCI6eyIkaWQiOiI0NzYiLCJDb2xvciI6eyIkaWQiOiI0NzciLCJBIjoxODQsIlIiOjI1NSwiRyI6MCwiQiI6MH19LCJJc1Zpc2libGUiOnRydWV9LCJBZHZhbmNlVGFza1N0eWxlIjp7IiRpZCI6IjQ3OCIsIlN0eWxlT3B0aW9ucyI6OCwiVGl0bGVGb3JlZ3JvdW5kIjp7IiRpZCI6IjQ3OSIsIkNvbG9yIjp7IiRpZCI6IjQ4MCIsIkEiOjI1NSwiUiI6MCwiRyI6MTEwLCJCIjowfX0sIkFjdHVhbFNoYXBlc0JhY2tncm91bmQiOnsiJGlkIjoiNDgxIiwiQ29sb3IiOnsiJGlkIjoiNDgyIiwiQSI6NjEsIlIiOjAsIkciOjEyOCwiQiI6MH19LCJBY3R1YWxTaGFwZXNCb3JkZXJTdHlsZSI6eyIkaWQiOiI0ODMiLCJMaW5lQ29sb3IiOnsiJGlkIjoiNDg0IiwiJHR5cGUiOiJOTFJFLkNvbW1vbi5Eb20uU29saWRDb2xvckJydXNoLCBOTFJFLkNvbW1vbiIsIkNvbG9yIjp7IiRpZCI6IjQ4NSIsIkEiOjE2MywiUiI6MCwiRyI6MTI4LCJCIjowfX0sIkxpbmVXZWlnaHQiOjMuMCwiTGluZVR5cGUiOjAsIlBhcmVudFN0eWxlIjpudWxsfSwiQmFzZWxpbmVTaGFwZXNCYWNrZ3JvdW5kIjp7IiRpZCI6IjQ4NiIsIkNvbG9yIjp7IiRpZCI6IjQ4NyIsIkEiOjE4NCwiUiI6MCwiRyI6MTI4LCJCIjowfX0sIklzVmlzaWJsZSI6dHJ1ZX0sIkFkdmFuY2VNaWxlc3RvbmVTdHlsZSI6eyIkaWQiOiI0ODgiLCJTdHlsZU9wdGlvbnMiOjIsIlRpdGxlRm9yZWdyb3VuZCI6eyIkaWQiOiI0ODkiLCJDb2xvciI6eyIkaWQiOiI0OTAiLCJBIjoyNTUsIlIiOjAsIkciOjExMCwiQiI6MH19LCJBY3R1YWxTaGFwZXNCYWNrZ3JvdW5kIjp7IiRpZCI6IjQ5MSIsIkNvbG9yIjp7IiRpZCI6IjQ5MiIsIkEiOjI1NSwiUiI6MjAsIkciOjEwMCwiQiI6MH19LCJBY3R1YWxTaGFwZXNCb3JkZXJTdHlsZSI6eyIkaWQiOiI0OTMiLCJMaW5lQ29sb3IiOnsiJGlkIjoiNDk0IiwiJHR5cGUiOiJOTFJFLkNvbW1vbi5Eb20uU29saWRDb2xvckJydXNoLCBOTFJFLkNvbW1vbiIsIkNvbG9yIjp7IiRpZCI6IjQ5NSIsIkEiOjE2MywiUiI6MCwiRyI6MTI4LCJCIjowfX0sIkxpbmVXZWlnaHQiOjMuMCwiTGluZVR5cGUiOjAsIlBhcmVudFN0eWxlIjpudWxsfSwiQmFzZWxpbmVTaGFwZXNCYWNrZ3JvdW5kIjp7IiRpZCI6IjQ5NiIsIkNvbG9yIjp7IiRpZCI6IjQ5NyIsIkEiOjE4NCwiUiI6MCwiRyI6MTI4LCJCIjowfX0sIklzVmlzaWJsZSI6dHJ1ZX19fX0sIlNjYWxlIjp7IiRpZCI6IjQ5OCIsIlN0YXJ0RGF0ZSI6IjAwMDEtMDEtMDFUMDA6MDA6MDAiLCJFbmREYXRlIjoiMjAxOC0wNi0yOVQyMzo1OTowMCIsIkZvcm1hdCI6Ik1NTSIsIlR5cGUiOjIsIkF1dG9EYXRlUmFuZ2UiOnRydWUsIldvcmtpbmdEYXlzIjoxMjcsIkZpc2NhbFllYXIiOnsiJGlkIjoiNDk5IiwiU3RhcnRNb250aCI6MSwiVXNlU3RhcnRpbmdZZWFyRm9yTnVtYmVyaW5nIjp0cnVlLCJTaG93RmlzY2FsWWVhckxhYmVsIjp0cnVlfSwiVG9kYXlNYXJrZXJUZXh0IjoiSG95IiwiQXV0b1NjYWxlVHlwZSI6dHJ1ZX0sIlNjYWxlVjIiOnsiJGlkIjoiNTAwIiwiU3RhcnREYXRlIjoiMDAwMS0wMS0wMVQwMDowMDowMCIsIkVuZERhdGUiOiIyMDI1LTEyLTIwVDAwOjAwOjAwIiwiQXV0b0RhdGVSYW5nZSI6dHJ1ZSwiV29ya2luZ0RheXMiOjEyNywiRmlzY2FsWWVhciI6eyIkcmVmIjoiNDk5In0sIlRvZGF5TWFya2VyVGV4dCI6IkhveSIsIkF1dG9TY2FsZVR5cGUiOnRydWUsIlRpbWViYW5kU2NhbGVzIjp7IiRpZCI6IjUwMSIsIlRvcFNjYWxlTGF5ZXIiOnsiJGlkIjoiNTAyIiwiRm9ybWF0IjoidyIsIlR5cGUiOjEsIkdyb3VwaW5nSW50ZXJ2YWxzIjp7IiRpZCI6IjUwMyIsIklzU2V0IjpmYWxzZSwiR3JvdXBpbmdTdGVwQ291bnQiOjF9fSwiTWlkZGxlU2NhbGVMYXllciI6eyIkaWQiOiI1MDQiLCJGb3JtYXQiOm51bGwsIlR5cGUiOjAsIkdyb3VwaW5nSW50ZXJ2YWxzIjp7IiRpZCI6IjUwNSIsIklzU2V0IjpmYWxzZSwiR3JvdXBpbmdTdGVwQ291bnQiOjF9fSwiQm90dG9tU2NhbGVMYXllciI6eyIkaWQiOiI1MDYiLCJGb3JtYXQiOm51bGwsIlR5cGUiOjAsIkdyb3VwaW5nSW50ZXJ2YWxzIjp7IiRpZCI6IjUwNyIsIklzU2V0IjpmYWxzZSwiR3JvdXBpbmdTdGVwQ291bnQiOjF9fX19LCJNaWxlc3RvbmVzIjpbeyIkaWQiOiI1MDgiLCJEYXRlIjoiMjAyNS0xMS0wN1QwMDowMDowMCIsIlN0eWxlIjp7IiRpZCI6IjUwOSIsIlNoYXBlIjoyLCJDb25uZWN0b3JNYXJnaW4iOnsiJGlkIjoiNTEwIiwiVG9wIjowLjAsIkxlZnQiOjIuMCwiUmlnaHQiOjIuMCwiQm90dG9tIjowLjB9LCJDb25uZWN0b3JTdHlsZSI6eyIkaWQiOiI1MTEiLCJMaW5lQ29sb3IiOnsiJGlkIjoiNTEyIiwiJHR5cGUiOiJOTFJFLkNvbW1vbi5Eb20uU29saWRDb2xvckJydXNoLCBOTFJFLkNvbW1vbiIsIkNvbG9yIjp7IiRpZCI6IjUxMyIsIkEiOjEyNywiUiI6MzEsIkciOjczLCJCIjoxMjZ9fSwiTGluZVdlaWdodCI6MS4wLCJMaW5lVHlwZSI6MCwiUGFyZW50U3R5bGUiOm51bGx9LCJJc0JlbG93VGltZWJhbmQiOmZhbHNlLCJQb3NpdGlvbk9uVGFzayI6MCwiSGlkZURhdGUiOmZhbHNlLCJTaGFwZVNpemUiOjEsIlNwYWNpbmciOjEuMCwiUGFkZGluZyI6eyIkaWQiOiI1MTQiLCJUb3AiOjcuMCwiTGVmdCI6My4wLCJSaWdodCI6MC4wLCJCb3R0b20iOjIuMH0sIlNoYXBlU3R5bGUiOnsiJGlkIjoiNTE1IiwiTWFyZ2luIjp7IiRpZCI6IjUxNiIsIlRvcCI6MC4wLCJMZWZ0IjowLjAsIlJpZ2h0IjowLjAsIkJvdHRvbSI6MC4wfSwiUGFkZGluZyI6eyIkaWQiOiI1MTciLCJUb3AiOjAuMCwiTGVmdCI6MC4wLCJSaWdodCI6MC4wLCJCb3R0b20iOjAuMH0sIkJhY2tncm91bmQiOnsiJGlkIjoiNTE4IiwiQ29sb3IiOnsiJGlkIjoiNTE5IiwiQSI6MjU1LCJSIjoyMzQsIkciOjIyLCJCIjozMH19LCJJc1Zpc2libGUiOnRydWUsIldpZHRoIjoxOC4wLCJIZWlnaHQiOjIwLjAsIkJvcmRlclN0eWxlIjp7IiRpZCI6IjUyMCIsIkxpbmVDb2xvciI6eyIkaWQiOiI1MjEiLCIkdHlwZSI6Ik5MUkUuQ29tbW9uLkRvbS5Tb2xpZENvbG9yQnJ1c2gsIE5MUkUuQ29tbW9uIiwiQ29sb3IiOnsiJGlkIjoiNTIyIiwiQSI6MjU1LCJSIjoyNTUsIkciOjAsIkIiOjB9fSwiTGluZVdlaWdodCI6MC4wLCJMaW5lVHlwZSI6MCwiUGFyZW50U3R5bGUiOm51bGx9LCJQYXJlbnRTdHlsZSI6bnVsbH0sIlRpdGxlU3R5bGUiOnsiJGlkIjoiNTIzIiwiRm9udFNldHRpbmdzIjp7IiRpZCI6IjUyNCIsIkZvbnRTaXplIjoxMSwiRm9udE5hbWUiOiJDYWxpYnJpIiwiSXNCb2xkIjp0cnVlLCJJc0l0YWxpYyI6ZmFsc2UsIklzVW5kZXJsaW5lZCI6ZmFsc2UsIlBhcmVudFN0eWxlIjpudWxsfSwiQXV0b1NpemUiOjAsIkZvcmVncm91bmQiOnsiJGlkIjoiNTI1IiwiQ29sb3IiOnsiJGlkIjoiNTI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UyNyIsIlRvcCI6MC4wLCJMZWZ0IjowLjAsIlJpZ2h0IjowLjAsIkJvdHRvbSI6MC4wfSwiUGFkZGluZyI6eyIkaWQiOiI1MjgiLCJUb3AiOjAuMCwiTGVmdCI6MC4wLCJSaWdodCI6MC4wLCJCb3R0b20iOjAuMH0sIkJhY2tncm91bmQiOnsiJGlkIjoiNTI5IiwiQ29sb3IiOnsiJGlkIjoiNTMwIiwiQSI6ODksIlIiOjAsIkciOjAsIkIiOjB9fSwiSXNWaXNpYmxlIjp0cnVlLCJXaWR0aCI6MC4wLCJIZWlnaHQiOjAuMCwiQm9yZGVyU3R5bGUiOnsiJGlkIjoiNTMxIiwiTGluZUNvbG9yIjpudWxsLCJMaW5lV2VpZ2h0IjowLjAsIkxpbmVUeXBlIjowLCJQYXJlbnRTdHlsZSI6bnVsbH0sIlBhcmVudFN0eWxlIjpudWxsfSwiRGF0ZVN0eWxlIjp7IiRpZCI6IjUzMiIsIkZvbnRTZXR0aW5ncyI6eyIkaWQiOiI1MzMiLCJGb250U2l6ZSI6MTAsIkZvbnROYW1lIjoiQ2FsaWJyaSIsIklzQm9sZCI6ZmFsc2UsIklzSXRhbGljIjpmYWxzZSwiSXNVbmRlcmxpbmVkIjpmYWxzZSwiUGFyZW50U3R5bGUiOm51bGx9LCJBdXRvU2l6ZSI6MCwiRm9yZWdyb3VuZCI6eyIkaWQiOiI1MzQiLCJDb2xvciI6eyIkaWQiOiI1M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zNiIsIlRvcCI6MC4wLCJMZWZ0IjowLjAsIlJpZ2h0IjowLjAsIkJvdHRvbSI6MC4wfSwiUGFkZGluZyI6eyIkaWQiOiI1MzciLCJUb3AiOjAuMCwiTGVmdCI6MC4wLCJSaWdodCI6MC4wLCJCb3R0b20iOjAuMH0sIkJhY2tncm91bmQiOnsiJGlkIjoiNTM4IiwiQ29sb3IiOnsiJHJlZiI6IjUzMCJ9fSwiSXNWaXNpYmxlIjp0cnVlLCJXaWR0aCI6MC4wLCJIZWlnaHQiOjAuMCwiQm9yZGVyU3R5bGUiOnsiJGlkIjoiNTM5IiwiTGluZUNvbG9yIjpudWxsLCJMaW5lV2VpZ2h0IjowLjAsIkxpbmVUeXBlIjowLCJQYXJlbnRTdHlsZSI6bnVsbH0sIlBhcmVudFN0eWxlIjpudWxsfSwiRGF0ZUZvcm1hdCI6eyIkaWQiOiI1NDA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1NDEiLCJEYXRlUGFydElzVmlzaWJsZSI6ZmFsc2UsIlRpbWVQYXJ0SXNWaXNpYmxlIjpmYWxzZX19LCJXZWVrTnVtYmVyaW5nIjp7IiRpZCI6IjU0MiIsIkZvcm1hdCI6MCwiSXNWaXNpYmxlIjpmYWxzZSwiTGFzdEtub3duVmlzaWJpbGl0eVN0YXRlIjpmYWxzZX0sIklzVmlzaWJsZSI6dHJ1ZSwiUGFyZW50U3R5bGUiOm51bGx9LCJJbmRleCI6NSwiUGVyY2VudGFnZUNvbXBsZXRlIjpudWxsLCJQb3NpdGlvbiI6eyJSYXRpbyI6MC4wLCJJc0N1c3RvbSI6ZmFsc2V9LCJEYXRlRm9ybWF0Ijp7IiRyZWYiOiI1NDAifSwiV2Vla051bWJlcmluZyI6eyIkaWQiOiI1NDMiLCJGb3JtYXQiOjAsIklzVmlzaWJsZSI6ZmFsc2UsIkxhc3RLbm93blZpc2liaWxpdHlTdGF0ZSI6ZmFsc2V9LCJCYXNlbGluZURhdGEiOnsiJGlkIjoiNTQ0IiwiRGF0ZSI6IjIwMjUtMTItMjBUMDA6MDA6MDAifSwiUmVsYXRlZFRhc2tJZCI6IjAwMDAwMDAwLTAwMDAtMDAwMC0wMDAwLTAwMDAwMDAwMDAwMCIsIklkIjoiNmM4MjhhMTAtYjVjOS00ZWFhLThmOGItMjgzNTUzZWJkYjQ2IiwiSW1wb3J0SWQiOm51bGwsIlRpdGxlIjoiUmVsZWFzZSAxLjAiLCJOb3RlIjpudWxsLCJIeXBlcmxpbmsiOnsiJGlkIjoiNTQ1IiwiQWRkcmVzcyI6IiIsIlN1YkFkZHJlc3MiOiIifSwiSXNDaGFuZ2VkIjpmYWxzZSwiSXNOZXciOmZhbHNlfV0sIlRhc2tzIjpbeyIkaWQiOiI1NDYiLCJHcm91cE5hbWUiOm51bGwsIlN0YXJ0RGF0ZSI6IjIwMjUtMTAtMDZUMDA6MDA6MDBaIiwiRW5kRGF0ZSI6IjIwMjUtMTAtMDlUMjM6NTk6MDBaIiwiUGVyY2VudGFnZUNvbXBsZXRlIjpudWxsLCJTdHlsZSI6eyIkaWQiOiI1NDciLCJTaGFwZSI6MCwiU2hhcGVUaGlja25lc3MiOjEsIkR1cmF0aW9uRm9ybWF0IjowLCJJbmNsdWRlTm9uV29ya2luZ0RheXNJbkR1cmF0aW9uIjpmYWxzZSwiUGVyY2VudGFnZUNvbXBsZXRlU3R5bGUiOnsiJGlkIjoiNTQ4IiwiRm9udFNldHRpbmdzIjp7IiRpZCI6IjU0OSIsIkZvbnRTaXplIjoxMCwiRm9udE5hbWUiOiJDYWxpYnJpIiwiSXNCb2xkIjpmYWxzZSwiSXNJdGFsaWMiOmZhbHNlLCJJc1VuZGVybGluZWQiOmZhbHNlLCJQYXJlbnRTdHlsZSI6bnVsbH0sIkF1dG9TaXplIjowLCJGb3JlZ3JvdW5kIjp7IiRpZCI6IjU1MCIsIkNvbG9yIjp7IiRpZCI6IjU1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1MiIsIlRvcCI6MC4wLCJMZWZ0IjowLjAsIlJpZ2h0IjowLjAsIkJvdHRvbSI6MC4wfSwiUGFkZGluZyI6eyIkaWQiOiI1NTMiLCJUb3AiOjAuMCwiTGVmdCI6MC4wLCJSaWdodCI6MC4wLCJCb3R0b20iOjAuMH0sIkJhY2tncm91bmQiOnsiJGlkIjoiNTU0IiwiQ29sb3IiOnsiJGlkIjoiNTU1IiwiQSI6ODksIlIiOjAsIkciOjAsIkIiOjB9fSwiSXNWaXNpYmxlIjp0cnVlLCJXaWR0aCI6MC4wLCJIZWlnaHQiOjAuMCwiQm9yZGVyU3R5bGUiOnsiJGlkIjoiNTU2IiwiTGluZUNvbG9yIjpudWxsLCJMaW5lV2VpZ2h0IjowLjAsIkxpbmVUeXBlIjowLCJQYXJlbnRTdHlsZSI6bnVsbH0sIlBhcmVudFN0eWxlIjpudWxsfSwiRHVyYXRpb25TdHlsZSI6eyIkaWQiOiI1NTciLCJGb250U2V0dGluZ3MiOnsiJGlkIjoiNTU4IiwiRm9udFNpemUiOjEwLCJGb250TmFtZSI6IkNhbGlicmkiLCJJc0JvbGQiOmZhbHNlLCJJc0l0YWxpYyI6ZmFsc2UsIklzVW5kZXJsaW5lZCI6ZmFsc2UsIlBhcmVudFN0eWxlIjpudWxsfSwiQXV0b1NpemUiOjAsIkZvcmVncm91bmQiOnsiJGlkIjoiNTU5IiwiQ29sb3IiOnsiJGlkIjoiNTY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YxIiwiVG9wIjowLjAsIkxlZnQiOjAuMCwiUmlnaHQiOjAuMCwiQm90dG9tIjowLjB9LCJQYWRkaW5nIjp7IiRpZCI6IjU2MiIsIlRvcCI6MC4wLCJMZWZ0IjowLjAsIlJpZ2h0IjowLjAsIkJvdHRvbSI6MC4wfSwiQmFja2dyb3VuZCI6eyIkaWQiOiI1NjMiLCJDb2xvciI6eyIkcmVmIjoiNTU1In19LCJJc1Zpc2libGUiOnRydWUsIldpZHRoIjowLjAsIkhlaWdodCI6MC4wLCJCb3JkZXJTdHlsZSI6eyIkaWQiOiI1NjQiLCJMaW5lQ29sb3IiOm51bGwsIkxpbmVXZWlnaHQiOjAuMCwiTGluZVR5cGUiOjAsIlBhcmVudFN0eWxlIjpudWxsfSwiUGFyZW50U3R5bGUiOm51bGx9LCJIb3Jpem9udGFsQ29ubmVjdG9yU3R5bGUiOnsiJGlkIjoiNTY1IiwiTGluZUNvbG9yIjp7IiRpZCI6IjU2NiIsIiR0eXBlIjoiTkxSRS5Db21tb24uRG9tLlNvbGlkQ29sb3JCcnVzaCwgTkxSRS5Db21tb24iLCJDb2xvciI6eyIkaWQiOiI1NjciLCJBIjoyNTUsIlIiOjIwNCwiRyI6MjA0LCJCIjoyMDR9fSwiTGluZVdlaWdodCI6MS4wLCJMaW5lVHlwZSI6MCwiUGFyZW50U3R5bGUiOm51bGx9LCJWZXJ0aWNhbENvbm5lY3RvclN0eWxlIjp7IiRpZCI6IjU2OCIsIkxpbmVDb2xvciI6eyIkaWQiOiI1NjkiLCIkdHlwZSI6Ik5MUkUuQ29tbW9uLkRvbS5Tb2xpZENvbG9yQnJ1c2gsIE5MUkUuQ29tbW9uIiwiQ29sb3IiOnsiJGlkIjoiNTc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QmFzZWxpbmVTdHlsZSI6eyIkaWQiOiI1NzEiLCJTaGFwZVN0eWxlIjp7IiRpZCI6IjU3MiIsIk1hcmdpbiI6eyIkaWQiOiI1NzMiLCJUb3AiOjAuMCwiTGVmdCI6MC4wLCJSaWdodCI6MC4wLCJCb3R0b20iOjAuMH0sIlBhZGRpbmciOnsiJGlkIjoiNTc0IiwiVG9wIjowLjAsIkxlZnQiOjAuMCwiUmlnaHQiOjAuMCwiQm90dG9tIjowLjB9LCJCYWNrZ3JvdW5kIjp7IiRpZCI6IjU3NSIsIkNvbG9yIjp7IiRpZCI6IjU3NiIsIkEiOjE1MywiUiI6MCwiRyI6MCwiQiI6MH19LCJJc1Zpc2libGUiOnRydWUsIldpZHRoIjowLjAsIkhlaWdodCI6MC4wLCJCb3JkZXJTdHlsZSI6bnVsbCwiUGFyZW50U3R5bGUiOm51bGx9LCJNYXJnaW4iOnsiJGlkIjoiNTc3IiwiVG9wIjowLjAsIkxlZnQiOjAuMCwiUmlnaHQiOjAuMCwiQm90dG9tIjowLjB9LCJQYWRkaW5nIjp7IiRpZCI6IjU3OCIsIlRvcCI6MC4wLCJMZWZ0IjowLjAsIlJpZ2h0IjowLjAsIkJvdHRvbSI6MC4wfSwiQmFja2dyb3VuZCI6bnVsbCwiSXNWaXNpYmxlIjp0cnVlLCJXaWR0aCI6MC4wLCJIZWlnaHQiOjAuMCwiQm9yZGVyU3R5bGUiOm51bGwsIlBhcmVudFN0eWxlIjpudWxsfSwiU2hhcGVTdHlsZSI6eyIkaWQiOiI1NzkiLCJNYXJnaW4iOnsiJGlkIjoiNTgwIiwiVG9wIjowLjAsIkxlZnQiOjQuMCwiUmlnaHQiOjQuMCwiQm90dG9tIjowLjB9LCJQYWRkaW5nIjp7IiRpZCI6IjU4MSIsIlRvcCI6MC4wLCJMZWZ0IjowLjAsIlJpZ2h0IjowLjAsIkJvdHRvbSI6MC4wfSwiQmFja2dyb3VuZCI6eyIkaWQiOiI1ODIiLCJDb2xvciI6eyIkaWQiOiI1ODMiLCJBIjoyNTUsIlIiOjkxLCJHIjoxNTUsIkIiOjIxM319LCJJc1Zpc2libGUiOnRydWUsIldpZHRoIjowLjAsIkhlaWdodCI6MTYuMCwiQm9yZGVyU3R5bGUiOnsiJGlkIjoiNTg0IiwiTGluZUNvbG9yIjp7IiRpZCI6IjU4NSIsIiR0eXBlIjoiTkxSRS5Db21tb24uRG9tLlNvbGlkQ29sb3JCcnVzaCwgTkxSRS5Db21tb24iLCJDb2xvciI6eyIkaWQiOiI1ODYiLCJBIjoyNTUsIlIiOjI1NSwiRyI6MCwiQiI6MH19LCJMaW5lV2VpZ2h0IjowLjAsIkxpbmVUeXBlIjowLCJQYXJlbnRTdHlsZSI6bnVsbH0sIlBhcmVudFN0eWxlIjpudWxsfSwiVGl0bGVTdHlsZSI6eyIkaWQiOiI1ODciLCJGb250U2V0dGluZ3MiOnsiJGlkIjoiNTg4IiwiRm9udFNpemUiOjExLCJGb250TmFtZSI6IkNhbGlicmkiLCJJc0JvbGQiOnRydWUsIklzSXRhbGljIjpmYWxzZSwiSXNVbmRlcmxpbmVkIjpmYWxzZSwiUGFyZW50U3R5bGUiOm51bGx9LCJBdXRvU2l6ZSI6MCwiRm9yZWdyb3VuZCI6eyIkaWQiOiI1ODkiLCJDb2xvciI6eyIkaWQiOiI1OTA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TkxIiwiVG9wIjowLjAsIkxlZnQiOjAuMCwiUmlnaHQiOjAuMCwiQm90dG9tIjowLjB9LCJQYWRkaW5nIjp7IiRpZCI6IjU5MiIsIlRvcCI6MC4wLCJMZWZ0IjowLjAsIlJpZ2h0IjowLjAsIkJvdHRvbSI6MC4wfSwiQmFja2dyb3VuZCI6eyIkaWQiOiI1OTMiLCJDb2xvciI6eyIkcmVmIjoiNTU1In19LCJJc1Zpc2libGUiOnRydWUsIldpZHRoIjowLjAsIkhlaWdodCI6MC4wLCJCb3JkZXJTdHlsZSI6eyIkaWQiOiI1OTQiLCJMaW5lQ29sb3IiOm51bGwsIkxpbmVXZWlnaHQiOjAuMCwiTGluZVR5cGUiOjAsIlBhcmVudFN0eWxlIjpudWxsfSwiUGFyZW50U3R5bGUiOm51bGx9LCJEYXRlU3R5bGUiOnsiJGlkIjoiNTk1IiwiRm9udFNldHRpbmdzIjp7IiRpZCI6IjU5NiIsIkZvbnRTaXplIjoxMCwiRm9udE5hbWUiOiJDYWxpYnJpIiwiSXNCb2xkIjpmYWxzZSwiSXNJdGFsaWMiOmZhbHNlLCJJc1VuZGVybGluZWQiOmZhbHNlLCJQYXJlbnRTdHlsZSI6bnVsbH0sIkF1dG9TaXplIjowLCJGb3JlZ3JvdW5kIjp7IiRpZCI6IjU5NyIsIkNvbG9yIjp7IiRpZCI6IjU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k5IiwiVG9wIjowLjAsIkxlZnQiOjAuMCwiUmlnaHQiOjAuMCwiQm90dG9tIjowLjB9LCJQYWRkaW5nIjp7IiRpZCI6IjYwMCIsIlRvcCI6MC4wLCJMZWZ0IjowLjAsIlJpZ2h0IjowLjAsIkJvdHRvbSI6MC4wfSwiQmFja2dyb3VuZCI6eyIkaWQiOiI2MDEiLCJDb2xvciI6eyIkcmVmIjoiNTU1In19LCJJc1Zpc2libGUiOnRydWUsIldpZHRoIjowLjAsIkhlaWdodCI6MC4wLCJCb3JkZXJTdHlsZSI6eyIkaWQiOiI2MDIiLCJMaW5lQ29sb3IiOm51bGwsIkxpbmVXZWlnaHQiOjAuMCwiTGluZVR5cGUiOjAsIlBhcmVudFN0eWxlIjpudWxsfSwiUGFyZW50U3R5bGUiOm51bGx9LCJEYXRlRm9ybWF0Ijp7IiRpZCI6IjYwMy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YwNCIsIkRhdGVQYXJ0SXNWaXNpYmxlIjpmYWxzZSwiVGltZVBhcnRJc1Zpc2libGUiOmZhbHNlfX0sIldlZWtOdW1iZXJpbmciOnsiJGlkIjoiNjA1IiwiRm9ybWF0IjowLCJJc1Zpc2libGUiOmZhbHNlLCJMYXN0S25vd25WaXNpYmlsaXR5U3RhdGUiOmZhbHNlfSwiSXNWaXNpYmxlIjp0cnVlLCJQYXJlbnRTdHlsZSI6bnVsbH0sIkluZGV4IjowLCJTbWFydER1cmF0aW9uQWN0aXZhdGVkIjpmYWxzZSwiRGF0ZUZvcm1hdCI6eyIkcmVmIjoiNjAzIn0sIldlZWtOdW1iZXJpbmciOnsiJGlkIjoiNjA2IiwiRm9ybWF0IjowLCJJc1Zpc2libGUiOmZhbHNlLCJMYXN0S25vd25WaXNpYmlsaXR5U3RhdGUiOmZhbHNlfSwiQmFzZWxpbmVEYXRhIjp7IiRpZCI6IjYwNyIsIlN0YXJ0RGF0ZSI6IjIwMjUtMTAtMDdUMDA6MDA6MDAiLCJFbmREYXRlIjoiMjAyNS0xMC0yMFQyMzo1OTowMCJ9LCJJZCI6Ijk5MDVkOTk0LThmZDItNDkxNi1hOWViLTJhZDRiMzZkMTg5YSIsIkltcG9ydElkIjpudWxsLCJUaXRsZSI6IlNwcmludCAxIiwiTm90ZSI6bnVsbCwiSHlwZXJsaW5rIjp7IiRpZCI6IjYwOCIsIkFkZHJlc3MiOiIiLCJTdWJBZGRyZXNzIjoiIn0sIklzQ2hhbmdlZCI6ZmFsc2UsIklzTmV3IjpmYWxzZX0seyIkaWQiOiI2MDkiLCJHcm91cE5hbWUiOm51bGwsIlN0YXJ0RGF0ZSI6IjIwMjUtMTAtMTBUMDA6MDA6MDBaIiwiRW5kRGF0ZSI6IjIwMjUtMTAtMTZUMjM6NTk6MDBaIiwiUGVyY2VudGFnZUNvbXBsZXRlIjpudWxsLCJTdHlsZSI6eyIkaWQiOiI2MTAiLCJTaGFwZSI6MCwiU2hhcGVUaGlja25lc3MiOjEsIkR1cmF0aW9uRm9ybWF0IjowLCJJbmNsdWRlTm9uV29ya2luZ0RheXNJbkR1cmF0aW9uIjpmYWxzZSwiUGVyY2VudGFnZUNvbXBsZXRlU3R5bGUiOnsiJGlkIjoiNjExIiwiRm9udFNldHRpbmdzIjp7IiRpZCI6IjYxMiIsIkZvbnRTaXplIjoxMCwiRm9udE5hbWUiOiJDYWxpYnJpIiwiSXNCb2xkIjpmYWxzZSwiSXNJdGFsaWMiOmZhbHNlLCJJc1VuZGVybGluZWQiOmZhbHNlLCJQYXJlbnRTdHlsZSI6bnVsbH0sIkF1dG9TaXplIjowLCJGb3JlZ3JvdW5kIjp7IiRpZCI6IjYxMyIsIkNvbG9yIjp7IiRpZCI6IjYx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xNSIsIlRvcCI6MC4wLCJMZWZ0IjowLjAsIlJpZ2h0IjowLjAsIkJvdHRvbSI6MC4wfSwiUGFkZGluZyI6eyIkaWQiOiI2MTYiLCJUb3AiOjAuMCwiTGVmdCI6MC4wLCJSaWdodCI6MC4wLCJCb3R0b20iOjAuMH0sIkJhY2tncm91bmQiOnsiJGlkIjoiNjE3IiwiQ29sb3IiOnsiJGlkIjoiNjE4IiwiQSI6ODksIlIiOjAsIkciOjAsIkIiOjB9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GlkIjoiNjI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I0IiwiVG9wIjowLjAsIkxlZnQiOjAuMCwiUmlnaHQiOjAuMCwiQm90dG9tIjowLjB9LCJQYWRkaW5nIjp7IiRpZCI6IjYyNSIsIlRvcCI6MC4wLCJMZWZ0IjowLjAsIlJpZ2h0IjowLjAsIkJvdHRvbSI6MC4wfSwiQmFja2dyb3VuZCI6eyIkaWQiOiI2MjYiLCJDb2xvciI6eyIkcmVmIjoiNjE4In19LCJJc1Zpc2libGUiOnRydWUsIldpZHRoIjowLjAsIkhlaWdodCI6MC4wLCJCb3JkZXJTdHlsZSI6eyIkaWQiOiI2MjciLCJMaW5lQ29sb3IiOm51bGwsIkxpbmVXZWlnaHQiOjAuMCwiTGluZVR5cGUiOjAsIlBhcmVudFN0eWxlIjpudWxsfSwiUGFyZW50U3R5bGUiOm51bGx9LCJIb3Jpem9udGFsQ29ubmVjdG9yU3R5bGUiOnsiJGlkIjoiNjI4IiwiTGluZUNvbG9yIjp7IiRpZCI6IjYyOSIsIiR0eXBlIjoiTkxSRS5Db21tb24uRG9tLlNvbGlkQ29sb3JCcnVzaCwgTkxSRS5Db21tb24iLCJDb2xvciI6eyIkaWQiOiI2MzAiLCJBIjoyNTUsIlIiOjIwNCwiRyI6MjA0LCJCIjoyMDR9fSwiTGluZVdlaWdodCI6MS4wLCJMaW5lVHlwZSI6MCwiUGFyZW50U3R5bGUiOm51bGx9LCJWZXJ0aWNhbENvbm5lY3RvclN0eWxlIjp7IiRpZCI6IjYzMSIsIkxpbmVDb2xvciI6eyIkaWQiOiI2MzIiLCIkdHlwZSI6Ik5MUkUuQ29tbW9uLkRvbS5Tb2xpZENvbG9yQnJ1c2gsIE5MUkUuQ29tbW9uIiwiQ29sb3IiOnsiJGlkIjoiNjMz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QmFzZWxpbmVTdHlsZSI6eyIkaWQiOiI2MzQiLCJTaGFwZVN0eWxlIjp7IiRpZCI6IjYzNSIsIk1hcmdpbiI6eyIkaWQiOiI2MzYiLCJUb3AiOjAuMCwiTGVmdCI6MC4wLCJSaWdodCI6MC4wLCJCb3R0b20iOjAuMH0sIlBhZGRpbmciOnsiJGlkIjoiNjM3IiwiVG9wIjowLjAsIkxlZnQiOjAuMCwiUmlnaHQiOjAuMCwiQm90dG9tIjowLjB9LCJCYWNrZ3JvdW5kIjp7IiRpZCI6IjYzOCIsIkNvbG9yIjp7IiRpZCI6IjYzOSIsIkEiOjE1MywiUiI6MCwiRyI6MCwiQiI6MH19LCJJc1Zpc2libGUiOnRydWUsIldpZHRoIjowLjAsIkhlaWdodCI6MC4wLCJCb3JkZXJTdHlsZSI6bnVsbCwiUGFyZW50U3R5bGUiOm51bGx9LCJNYXJnaW4iOnsiJGlkIjoiNjQwIiwiVG9wIjowLjAsIkxlZnQiOjAuMCwiUmlnaHQiOjAuMCwiQm90dG9tIjowLjB9LCJQYWRkaW5nIjp7IiRpZCI6IjY0MSIsIlRvcCI6MC4wLCJMZWZ0IjowLjAsIlJpZ2h0IjowLjAsIkJvdHRvbSI6MC4wfSwiQmFja2dyb3VuZCI6bnVsbCwiSXNWaXNpYmxlIjp0cnVlLCJXaWR0aCI6MC4wLCJIZWlnaHQiOjAuMCwiQm9yZGVyU3R5bGUiOm51bGwsIlBhcmVudFN0eWxlIjpudWxsfSwiU2hhcGVTdHlsZSI6eyIkaWQiOiI2NDIiLCJNYXJnaW4iOnsiJGlkIjoiNjQzIiwiVG9wIjowLjAsIkxlZnQiOjQuMCwiUmlnaHQiOjQuMCwiQm90dG9tIjowLjB9LCJQYWRkaW5nIjp7IiRpZCI6IjY0NCIsIlRvcCI6MC4wLCJMZWZ0IjowLjAsIlJpZ2h0IjowLjAsIkJvdHRvbSI6MC4wfSwiQmFja2dyb3VuZCI6eyIkaWQiOiI2NDUiLCJDb2xvciI6eyIkaWQiOiI2NDYiLCJBIjoyNTUsIlIiOjIzNywiRyI6MTI1LCJCIjo0OX19LCJJc1Zpc2libGUiOnRydWUsIldpZHRoIjowLjAsIkhlaWdodCI6MTYuMCwiQm9yZGVyU3R5bGUiOnsiJGlkIjoiNjQ3IiwiTGluZUNvbG9yIjp7IiRpZCI6IjY0OCIsIiR0eXBlIjoiTkxSRS5Db21tb24uRG9tLlNvbGlkQ29sb3JCcnVzaCwgTkxSRS5Db21tb24iLCJDb2xvciI6eyIkaWQiOiI2NDkiLCJBIjoyNTUsIlIiOjI1NSwiRyI6MCwiQiI6MH19LCJMaW5lV2VpZ2h0IjowLjAsIkxpbmVUeXBlIjowLCJQYXJlbnRTdHlsZSI6bnVsbH0sIlBhcmVudFN0eWxlIjpudWxsfSwiVGl0bGVTdHlsZSI6eyIkaWQiOiI2NTAiLCJGb250U2V0dGluZ3MiOnsiJGlkIjoiNjUxIiwiRm9udFNpemUiOjExLCJGb250TmFtZSI6IkNhbGlicmkiLCJJc0JvbGQiOnRydWUsIklzSXRhbGljIjpmYWxzZSwiSXNVbmRlcmxpbmVkIjpmYWxzZSwiUGFyZW50U3R5bGUiOm51bGx9LCJBdXRvU2l6ZSI6MCwiRm9yZWdyb3VuZCI6eyIkaWQiOiI2NTIiLCJDb2xvciI6eyIkaWQiOiI2NTM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U0IiwiVG9wIjowLjAsIkxlZnQiOjAuMCwiUmlnaHQiOjAuMCwiQm90dG9tIjowLjB9LCJQYWRkaW5nIjp7IiRpZCI6IjY1NSIsIlRvcCI6MC4wLCJMZWZ0IjowLjAsIlJpZ2h0IjowLjAsIkJvdHRvbSI6MC4wfSwiQmFja2dyb3VuZCI6eyIkaWQiOiI2NTYiLCJDb2xvciI6eyIkcmVmIjoiNjE4In19LCJJc1Zpc2libGUiOnRydWUsIldpZHRoIjowLjAsIkhlaWdodCI6MC4wLCJCb3JkZXJTdHlsZSI6eyIkaWQiOiI2NTciLCJMaW5lQ29sb3IiOm51bGwsIkxpbmVXZWlnaHQiOjAuMCwiTGluZVR5cGUiOjAsIlBhcmVudFN0eWxlIjpudWxsfSwiUGFyZW50U3R5bGUiOm51bGx9LCJEYXRlU3R5bGUiOnsiJGlkIjoiNjU4IiwiRm9udFNldHRpbmdzIjp7IiRpZCI6IjY1OSIsIkZvbnRTaXplIjoxMCwiRm9udE5hbWUiOiJDYWxpYnJpIiwiSXNCb2xkIjpmYWxzZSwiSXNJdGFsaWMiOmZhbHNlLCJJc1VuZGVybGluZWQiOmZhbHNlLCJQYXJlbnRTdHlsZSI6bnVsbH0sIkF1dG9TaXplIjowLCJGb3JlZ3JvdW5kIjp7IiRpZCI6IjY2MCIsIkNvbG9yIjp7IiRpZCI6IjY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YyIiwiVG9wIjowLjAsIkxlZnQiOjAuMCwiUmlnaHQiOjAuMCwiQm90dG9tIjowLjB9LCJQYWRkaW5nIjp7IiRpZCI6IjY2MyIsIlRvcCI6MC4wLCJMZWZ0IjowLjAsIlJpZ2h0IjowLjAsIkJvdHRvbSI6MC4wfSwiQmFja2dyb3VuZCI6eyIkaWQiOiI2NjQiLCJDb2xvciI6eyIkcmVmIjoiNjE4In19LCJJc1Zpc2libGUiOnRydWUsIldpZHRoIjowLjAsIkhlaWdodCI6MC4wLCJCb3JkZXJTdHlsZSI6eyIkaWQiOiI2NjUiLCJMaW5lQ29sb3IiOm51bGwsIkxpbmVXZWlnaHQiOjAuMCwiTGluZVR5cGUiOjAsIlBhcmVudFN0eWxlIjpudWxsfSwiUGFyZW50U3R5bGUiOm51bGx9LCJEYXRlRm9ybWF0Ijp7IiRpZCI6IjY2Ni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Y2NyIsIkRhdGVQYXJ0SXNWaXNpYmxlIjpmYWxzZSwiVGltZVBhcnRJc1Zpc2libGUiOmZhbHNlfX0sIldlZWtOdW1iZXJpbmciOnsiJGlkIjoiNjY4IiwiRm9ybWF0IjowLCJJc1Zpc2libGUiOmZhbHNlLCJMYXN0S25vd25WaXNpYmlsaXR5U3RhdGUiOmZhbHNlfSwiSXNWaXNpYmxlIjp0cnVlLCJQYXJlbnRTdHlsZSI6bnVsbH0sIkluZGV4IjoxLCJTbWFydER1cmF0aW9uQWN0aXZhdGVkIjpmYWxzZSwiRGF0ZUZvcm1hdCI6eyIkcmVmIjoiNjY2In0sIldlZWtOdW1iZXJpbmciOnsiJGlkIjoiNjY5IiwiRm9ybWF0IjowLCJJc1Zpc2libGUiOmZhbHNlLCJMYXN0S25vd25WaXNpYmlsaXR5U3RhdGUiOmZhbHNlfSwiQmFzZWxpbmVEYXRhIjp7IiRpZCI6IjY3MCIsIlN0YXJ0RGF0ZSI6IjIwMjUtMTAtMjFUMDA6MDA6MDAiLCJFbmREYXRlIjoiMjAyNS0xMS0wM1QyMzo1OTowMCJ9LCJJZCI6ImYzOTA0Mjc4LTE2ZTktNDk4NC1iZWRkLWI1NjBkM2M3NmI1NSIsIkltcG9ydElkIjpudWxsLCJUaXRsZSI6IlNwcmludCAyIiwiTm90ZSI6bnVsbCwiSHlwZXJsaW5rIjp7IiRpZCI6IjY3MSIsIkFkZHJlc3MiOiIiLCJTdWJBZGRyZXNzIjoiIn0sIklzQ2hhbmdlZCI6ZmFsc2UsIklzTmV3IjpmYWxzZX0seyIkaWQiOiI2NzIiLCJHcm91cE5hbWUiOm51bGwsIlN0YXJ0RGF0ZSI6IjIwMjUtMTAtMTdUMDA6MDA6MDBaIiwiRW5kRGF0ZSI6IjIwMjUtMTAtMjNUMjM6NTk6MDBaIiwiUGVyY2VudGFnZUNvbXBsZXRlIjpudWxsLCJTdHlsZSI6eyIkaWQiOiI2NzMiLCJTaGFwZSI6MCwiU2hhcGVUaGlja25lc3MiOjEsIkR1cmF0aW9uRm9ybWF0IjowLCJJbmNsdWRlTm9uV29ya2luZ0RheXNJbkR1cmF0aW9uIjpmYWxzZSwiUGVyY2VudGFnZUNvbXBsZXRlU3R5bGUiOnsiJGlkIjoiNjc0IiwiRm9udFNldHRpbmdzIjp7IiRpZCI6IjY3NSIsIkZvbnRTaXplIjoxMCwiRm9udE5hbWUiOiJDYWxpYnJpIiwiSXNCb2xkIjpmYWxzZSwiSXNJdGFsaWMiOmZhbHNlLCJJc1VuZGVybGluZWQiOmZhbHNlLCJQYXJlbnRTdHlsZSI6bnVsbH0sIkF1dG9TaXplIjowLCJGb3JlZ3JvdW5kIjp7IiRpZCI6IjY3NiIsIkNvbG9yIjp7IiRpZCI6IjY3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3OCIsIlRvcCI6MC4wLCJMZWZ0IjowLjAsIlJpZ2h0IjowLjAsIkJvdHRvbSI6MC4wfSwiUGFkZGluZyI6eyIkaWQiOiI2NzkiLCJUb3AiOjAuMCwiTGVmdCI6MC4wLCJSaWdodCI6MC4wLCJCb3R0b20iOjAuMH0sIkJhY2tncm91bmQiOnsiJGlkIjoiNjgwIiwiQ29sb3IiOnsiJGlkIjoiNjgxIiwiQSI6ODksIlIiOjAsIkciOjAsIkIiOjB9fSwiSXNWaXNpYmxlIjp0cnVlLCJXaWR0aCI6MC4wLCJIZWlnaHQiOjAuMCwiQm9yZGVyU3R5bGUiOnsiJGlkIjoiNjgyIiwiTGluZUNvbG9yIjpudWxsLCJMaW5lV2VpZ2h0IjowLjAsIkxpbmVUeXBlIjowLCJQYXJlbnRTdHlsZSI6bnVsbH0sIlBhcmVudFN0eWxlIjpudWxsfSwiRHVyYXRpb25TdHlsZSI6eyIkaWQiOiI2ODMiLCJGb250U2V0dGluZ3MiOnsiJGlkIjoiNjg0IiwiRm9udFNpemUiOjEwLCJGb250TmFtZSI6IkNhbGlicmkiLCJJc0JvbGQiOmZhbHNlLCJJc0l0YWxpYyI6ZmFsc2UsIklzVW5kZXJsaW5lZCI6ZmFsc2UsIlBhcmVudFN0eWxlIjpudWxsfSwiQXV0b1NpemUiOjAsIkZvcmVncm91bmQiOnsiJGlkIjoiNjg1IiwiQ29sb3IiOnsiJGlkIjoiN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g3IiwiVG9wIjowLjAsIkxlZnQiOjAuMCwiUmlnaHQiOjAuMCwiQm90dG9tIjowLjB9LCJQYWRkaW5nIjp7IiRpZCI6IjY4OCIsIlRvcCI6MC4wLCJMZWZ0IjowLjAsIlJpZ2h0IjowLjAsIkJvdHRvbSI6MC4wfSwiQmFja2dyb3VuZCI6eyIkaWQiOiI2ODkiLCJDb2xvciI6eyIkcmVmIjoiNjgxIn19LCJJc1Zpc2libGUiOnRydWUsIldpZHRoIjowLjAsIkhlaWdodCI6MC4wLCJCb3JkZXJTdHlsZSI6eyIkaWQiOiI2OTAiLCJMaW5lQ29sb3IiOm51bGwsIkxpbmVXZWlnaHQiOjAuMCwiTGluZVR5cGUiOjAsIlBhcmVudFN0eWxlIjpudWxsfSwiUGFyZW50U3R5bGUiOm51bGx9LCJIb3Jpem9udGFsQ29ubmVjdG9yU3R5bGUiOnsiJGlkIjoiNjkxIiwiTGluZUNvbG9yIjp7IiRpZCI6IjY5MiIsIiR0eXBlIjoiTkxSRS5Db21tb24uRG9tLlNvbGlkQ29sb3JCcnVzaCwgTkxSRS5Db21tb24iLCJDb2xvciI6eyIkaWQiOiI2OTMiLCJBIjoyNTUsIlIiOjIwNCwiRyI6MjA0LCJCIjoyMDR9fSwiTGluZVdlaWdodCI6MS4wLCJMaW5lVHlwZSI6MCwiUGFyZW50U3R5bGUiOm51bGx9LCJWZXJ0aWNhbENvbm5lY3RvclN0eWxlIjp7IiRpZCI6IjY5NCIsIkxpbmVDb2xvciI6eyIkaWQiOiI2OTUiLCIkdHlwZSI6Ik5MUkUuQ29tbW9uLkRvbS5Tb2xpZENvbG9yQnJ1c2gsIE5MUkUuQ29tbW9uIiwiQ29sb3IiOnsiJGlkIjoiNjk2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QmFzZWxpbmVTdHlsZSI6eyIkaWQiOiI2OTciLCJTaGFwZV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E1MywiUiI6MCwiRyI6MCwiQiI6MH19LCJJc1Zpc2libGUiOnRydWUsIldpZHRoIjowLjAsIkhlaWdodCI6MC4wLCJCb3JkZXJTdHlsZSI6bnVsbC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U2hhcGVTdHlsZSI6eyIkaWQiOiI3MDUiLCJNYXJnaW4iOnsiJGlkIjoiNzA2IiwiVG9wIjowLjAsIkxlZnQiOjQuMCwiUmlnaHQiOjQuMCwiQm90dG9tIjowLjB9LCJQYWRkaW5nIjp7IiRpZCI6IjcwNyIsIlRvcCI6MC4wLCJMZWZ0IjowLjAsIlJpZ2h0IjowLjAsIkJvdHRvbSI6MC4wfSwiQmFja2dyb3VuZCI6eyIkaWQiOiI3MDgiLCJDb2xvciI6eyIkaWQiOiI3MDkiLCJBIjoyNTUsIlIiOjI1NSwiRyI6MTkyLCJCIjowfX0sIklzVmlzaWJsZSI6dHJ1ZSwiV2lkdGgiOjAuMCwiSGVpZ2h0IjoxNi4wLCJCb3JkZXJTdHlsZSI6eyIkaWQiOiI3MTAiLCJMaW5lQ29sb3IiOnsiJGlkIjoiNzExIiwiJHR5cGUiOiJOTFJFLkNvbW1vbi5Eb20uU29saWRDb2xvckJydXNoLCBOTFJFLkNvbW1vbiIsIkNvbG9yIjp7IiRpZCI6IjcxMiIsIkEiOjI1NSwiUiI6MjU1LCJHIjowLCJCIjowfX0sIkxpbmVXZWlnaHQiOjAuMCwiTGluZVR5cGUiOjAsIlBhcmVudFN0eWxlIjpudWxsfSwiUGFyZW50U3R5bGUiOm51bGx9LCJUaXRsZVN0eWxlIjp7IiRpZCI6IjcxMyIsIkZvbnRTZXR0aW5ncyI6eyIkaWQiOiI3MTQiLCJGb250U2l6ZSI6MTEsIkZvbnROYW1lIjoiQ2FsaWJyaSIsIklzQm9sZCI6dHJ1ZSwiSXNJdGFsaWMiOmZhbHNlLCJJc1VuZGVybGluZWQiOmZhbHNlLCJQYXJlbnRTdHlsZSI6bnVsbH0sIkF1dG9TaXplIjowLCJGb3JlZ3JvdW5kIjp7IiRpZCI6IjcxNSIsIkNvbG9yIjp7IiRpZCI6Ijcx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3MTciLCJUb3AiOjAuMCwiTGVmdCI6MC4wLCJSaWdodCI6MC4wLCJCb3R0b20iOjAuMH0sIlBhZGRpbmciOnsiJGlkIjoiNzE4IiwiVG9wIjowLjAsIkxlZnQiOjAuMCwiUmlnaHQiOjAuMCwiQm90dG9tIjowLjB9LCJCYWNrZ3JvdW5kIjp7IiRpZCI6IjcxOSIsIkNvbG9yIjp7IiRyZWYiOiI2ODEifX0sIklzVmlzaWJsZSI6dHJ1ZSwiV2lkdGgiOjAuMCwiSGVpZ2h0IjowLjAsIkJvcmRlclN0eWxlIjp7IiRpZCI6IjcyMCIsIkxpbmVDb2xvciI6bnVsbCwiTGluZVdlaWdodCI6MC4wLCJMaW5lVHlwZSI6MCwiUGFyZW50U3R5bGUiOm51bGx9LCJQYXJlbnRTdHlsZSI6bnVsbH0sIkRhdGVTdHlsZSI6eyIkaWQiOiI3MjEiLCJGb250U2V0dGluZ3MiOnsiJGlkIjoiNzIyIiwiRm9udFNpemUiOjEwLCJGb250TmFtZSI6IkNhbGlicmkiLCJJc0JvbGQiOmZhbHNlLCJJc0l0YWxpYyI6ZmFsc2UsIklzVW5kZXJsaW5lZCI6ZmFsc2UsIlBhcmVudFN0eWxlIjpudWxsfSwiQXV0b1NpemUiOjAsIkZvcmVncm91bmQiOnsiJGlkIjoiNzIzIiwiQ29sb3IiOnsiJGlkIjoiNzI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MjUiLCJUb3AiOjAuMCwiTGVmdCI6MC4wLCJSaWdodCI6MC4wLCJCb3R0b20iOjAuMH0sIlBhZGRpbmciOnsiJGlkIjoiNzI2IiwiVG9wIjowLjAsIkxlZnQiOjAuMCwiUmlnaHQiOjAuMCwiQm90dG9tIjowLjB9LCJCYWNrZ3JvdW5kIjp7IiRpZCI6IjcyNyIsIkNvbG9yIjp7IiRyZWYiOiI2ODEifX0sIklzVmlzaWJsZSI6dHJ1ZSwiV2lkdGgiOjAuMCwiSGVpZ2h0IjowLjAsIkJvcmRlclN0eWxlIjp7IiRpZCI6IjcyOCIsIkxpbmVDb2xvciI6bnVsbCwiTGluZVdlaWdodCI6MC4wLCJMaW5lVHlwZSI6MCwiUGFyZW50U3R5bGUiOm51bGx9LCJQYXJlbnRTdHlsZSI6bnVsbH0sIkRhdGVGb3JtYXQiOnsiJGlkIjoiNzI5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zMwIiwiRGF0ZVBhcnRJc1Zpc2libGUiOmZhbHNlLCJUaW1lUGFydElzVmlzaWJsZSI6ZmFsc2V9fSwiV2Vla051bWJlcmluZyI6eyIkaWQiOiI3MzEiLCJGb3JtYXQiOjAsIklzVmlzaWJsZSI6ZmFsc2UsIkxhc3RLbm93blZpc2liaWxpdHlTdGF0ZSI6ZmFsc2V9LCJJc1Zpc2libGUiOnRydWUsIlBhcmVudFN0eWxlIjpudWxsfSwiSW5kZXgiOjIsIlNtYXJ0RHVyYXRpb25BY3RpdmF0ZWQiOmZhbHNlLCJEYXRlRm9ybWF0Ijp7IiRyZWYiOiI3MjkifSwiV2Vla051bWJlcmluZyI6eyIkaWQiOiI3MzIiLCJGb3JtYXQiOjAsIklzVmlzaWJsZSI6ZmFsc2UsIkxhc3RLbm93blZpc2liaWxpdHlTdGF0ZSI6ZmFsc2V9LCJCYXNlbGluZURhdGEiOnsiJGlkIjoiNzMzIiwiU3RhcnREYXRlIjoiMjAyNS0xMS0wNFQwMDowMDowMCIsIkVuZERhdGUiOiIyMDI1LTExLTE3VDIzOjU5OjAwIn0sIklkIjoiNGM1MjM0ODYtNzgwOS00NjMwLWE5ZDItMGVjODAxMDEyYjU3IiwiSW1wb3J0SWQiOm51bGwsIlRpdGxlIjoiU3ByaW50IDMiLCJOb3RlIjpudWxsLCJIeXBlcmxpbmsiOnsiJGlkIjoiNzM0IiwiQWRkcmVzcyI6IiIsIlN1YkFkZHJlc3MiOiIifSwiSXNDaGFuZ2VkIjpmYWxzZSwiSXNOZXciOmZhbHNlfSx7IiRpZCI6IjczNSIsIkdyb3VwTmFtZSI6bnVsbCwiU3RhcnREYXRlIjoiMjAyNS0xMC0yNFQwMDowMDowMFoiLCJFbmREYXRlIjoiMjAyNS0xMC0zMFQyMzo1OTowMFoiLCJQZXJjZW50YWdlQ29tcGxldGUiOm51bGwsIlN0eWxlIjp7IiRpZCI6IjczNiIsIlNoYXBlIjowLCJTaGFwZVRoaWNrbmVzcyI6MSwiRHVyYXRpb25Gb3JtYXQiOjAsIkluY2x1ZGVOb25Xb3JraW5nRGF5c0luRHVyYXRpb24iOmZhbHNlLCJQZXJjZW50YWdlQ29tcGxldGVTdHlsZSI6eyIkaWQiOiI3MzciLCJGb250U2V0dGluZ3MiOnsiJGlkIjoiNzM4IiwiRm9udFNpemUiOjEwLCJGb250TmFtZSI6IkNhbGlicmkiLCJJc0JvbGQiOmZhbHNlLCJJc0l0YWxpYyI6ZmFsc2UsIklzVW5kZXJsaW5lZCI6ZmFsc2UsIlBhcmVudFN0eWxlIjpudWxsfSwiQXV0b1NpemUiOjAsIkZvcmVncm91bmQiOnsiJGlkIjoiNzM5IiwiQ29sb3IiOnsiJGlkIjoiNzQ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QxIiwiVG9wIjowLjAsIkxlZnQiOjAuMCwiUmlnaHQiOjAuMCwiQm90dG9tIjowLjB9LCJQYWRkaW5nIjp7IiRpZCI6Ijc0MiIsIlRvcCI6MC4wLCJMZWZ0IjowLjAsIlJpZ2h0IjowLjAsIkJvdHRvbSI6MC4wfSwiQmFja2dyb3VuZCI6eyIkaWQiOiI3NDMiLCJDb2xvciI6eyIkaWQiOiI3NDQiLCJBIjo4OSwiUiI6MCwiRyI6MCwiQiI6MH19LCJJc1Zpc2libGUiOnRydWUsIldpZHRoIjowLjAsIkhlaWdodCI6MC4wLCJCb3JkZXJTdHlsZSI6eyIkaWQiOiI3NDUiLCJMaW5lQ29sb3IiOm51bGwsIkxpbmVXZWlnaHQiOjAuMCwiTGluZVR5cGUiOjAsIlBhcmVudFN0eWxlIjpudWxsfSwiUGFyZW50U3R5bGUiOm51bGx9LCJEdXJhdGlvblN0eWxlIjp7IiRpZCI6Ijc0NiIsIkZvbnRTZXR0aW5ncyI6eyIkaWQiOiI3NDciLCJGb250U2l6ZSI6MTAsIkZvbnROYW1lIjoiQ2FsaWJyaSIsIklzQm9sZCI6ZmFsc2UsIklzSXRhbGljIjpmYWxzZSwiSXNVbmRlcmxpbmVkIjpmYWxzZSwiUGFyZW50U3R5bGUiOm51bGx9LCJBdXRvU2l6ZSI6MCwiRm9yZWdyb3VuZCI6eyIkaWQiOiI3NDgiLCJDb2xvciI6eyIkaWQiOiI3ND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NTAiLCJUb3AiOjAuMCwiTGVmdCI6MC4wLCJSaWdodCI6MC4wLCJCb3R0b20iOjAuMH0sIlBhZGRpbmciOnsiJGlkIjoiNzUxIiwiVG9wIjowLjAsIkxlZnQiOjAuMCwiUmlnaHQiOjAuMCwiQm90dG9tIjowLjB9LCJCYWNrZ3JvdW5kIjp7IiRpZCI6Ijc1MiIsIkNvbG9yIjp7IiRyZWYiOiI3NDQifX0sIklzVmlzaWJsZSI6dHJ1ZSwiV2lkdGgiOjAuMCwiSGVpZ2h0IjowLjAsIkJvcmRlclN0eWxlIjp7IiRpZCI6Ijc1MyIsIkxpbmVDb2xvciI6bnVsbCwiTGluZVdlaWdodCI6MC4wLCJMaW5lVHlwZSI6MCwiUGFyZW50U3R5bGUiOm51bGx9LCJQYXJlbnRTdHlsZSI6bnVsbH0sIkhvcml6b250YWxDb25uZWN0b3JTdHlsZSI6eyIkaWQiOiI3NTQiLCJMaW5lQ29sb3IiOnsiJGlkIjoiNzU1IiwiJHR5cGUiOiJOTFJFLkNvbW1vbi5Eb20uU29saWRDb2xvckJydXNoLCBOTFJFLkNvbW1vbiIsIkNvbG9yIjp7IiRpZCI6Ijc1NiIsIkEiOjI1NSwiUiI6MjA0LCJHIjoyMDQsIkIiOjIwNH19LCJMaW5lV2VpZ2h0IjoxLjAsIkxpbmVUeXBlIjowLCJQYXJlbnRTdHlsZSI6bnVsbH0sIlZlcnRpY2FsQ29ubmVjdG9yU3R5bGUiOnsiJGlkIjoiNzU3IiwiTGluZUNvbG9yIjp7IiRpZCI6Ijc1OCIsIiR0eXBlIjoiTkxSRS5Db21tb24uRG9tLlNvbGlkQ29sb3JCcnVzaCwgTkxSRS5Db21tb24iLCJDb2xvciI6eyIkaWQiOiI3NT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CYXNlbGluZVN0eWxlIjp7IiRpZCI6Ijc2MCIsIlNoYXBlU3R5bGUiOnsiJGlkIjoiNzYxIiwiTWFyZ2luIjp7IiRpZCI6Ijc2MiIsIlRvcCI6MC4wLCJMZWZ0IjowLjAsIlJpZ2h0IjowLjAsIkJvdHRvbSI6MC4wfSwiUGFkZGluZyI6eyIkaWQiOiI3NjMiLCJUb3AiOjAuMCwiTGVmdCI6MC4wLCJSaWdodCI6MC4wLCJCb3R0b20iOjAuMH0sIkJhY2tncm91bmQiOnsiJGlkIjoiNzY0IiwiQ29sb3IiOnsiJGlkIjoiNzY1IiwiQSI6MTUzLCJSIjowLCJHIjowLCJCIjowfX0sIklzVmlzaWJsZSI6dHJ1ZSwiV2lkdGgiOjAuMCwiSGVpZ2h0IjowLjAsIkJvcmRlclN0eWxlIjpudWxsLCJQYXJlbnRTdHlsZSI6bnVsbH0sIk1hcmdpbiI6eyIkaWQiOiI3NjYiLCJUb3AiOjAuMCwiTGVmdCI6MC4wLCJSaWdodCI6MC4wLCJCb3R0b20iOjAuMH0sIlBhZGRpbmciOnsiJGlkIjoiNzY3IiwiVG9wIjowLjAsIkxlZnQiOjAuMCwiUmlnaHQiOjAuMCwiQm90dG9tIjowLjB9LCJCYWNrZ3JvdW5kIjpudWxsLCJJc1Zpc2libGUiOnRydWUsIldpZHRoIjowLjAsIkhlaWdodCI6MC4wLCJCb3JkZXJTdHlsZSI6bnVsbCwiUGFyZW50U3R5bGUiOm51bGx9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MTEyLCJHIjoxNzMsIkIiOjcxfX0sIklzVmlzaWJsZSI6dHJ1ZSwiV2lkdGgiOjAuMCwiSGVpZ2h0IjoxNi4wLCJCb3JkZXJTdHlsZSI6eyIkaWQiOiI3NzMiLCJMaW5lQ29sb3IiOnsiJGlkIjoiNzc0IiwiJHR5cGUiOiJOTFJFLkNvbW1vbi5Eb20uU29saWRDb2xvckJydXNoLCBOTFJFLkNvbW1vbiIsIkNvbG9yIjp7IiRpZCI6Ijc3NSIsIkEiOjI1NSwiUiI6MjU1LCJHIjowLCJCIjowfX0sIkxpbmVXZWlnaHQiOjAuMCwiTGluZVR5cGUiOjAsIlBhcmVudFN0eWxlIjpudWxsfSwiUGFyZW50U3R5bGUiOm51bGx9LCJUaXRsZVN0eWxlIjp7IiRpZCI6Ijc3NiIsIkZvbnRTZXR0aW5ncyI6eyIkaWQiOiI3NzciLCJGb250U2l6ZSI6MTEsIkZvbnROYW1lIjoiQ2FsaWJyaSIsIklzQm9sZCI6dHJ1ZSwiSXNJdGFsaWMiOmZhbHNlLCJJc1VuZGVybGluZWQiOmZhbHNlLCJQYXJlbnRTdHlsZSI6bnVsbH0sIkF1dG9TaXplIjowLCJGb3JlZ3JvdW5kIjp7IiRpZCI6Ijc3OCIsIkNvbG9yIjp7IiRpZCI6Ijc3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3ODAiLCJUb3AiOjAuMCwiTGVmdCI6MC4wLCJSaWdodCI6MC4wLCJCb3R0b20iOjAuMH0sIlBhZGRpbmciOnsiJGlkIjoiNzgxIiwiVG9wIjowLjAsIkxlZnQiOjAuMCwiUmlnaHQiOjAuMCwiQm90dG9tIjowLjB9LCJCYWNrZ3JvdW5kIjp7IiRpZCI6Ijc4MiIsIkNvbG9yIjp7IiRyZWYiOiI3NDQifX0sIklzVmlzaWJsZSI6dHJ1ZSwiV2lkdGgiOjAuMCwiSGVpZ2h0IjowLjAsIkJvcmRlclN0eWxlIjp7IiRpZCI6Ijc4MyIsIkxpbmVDb2xvciI6bnVsbCwiTGluZVdlaWdodCI6MC4wLCJMaW5lVHlwZSI6MCwiUGFyZW50U3R5bGUiOm51bGx9LCJQYXJlbnRTdHlsZSI6bnVsbH0sIkRhdGVTdHlsZSI6eyIkaWQiOiI3ODQiLCJGb250U2V0dGluZ3MiOnsiJGlkIjoiNzg1IiwiRm9udFNpemUiOjEwLCJGb250TmFtZSI6IkNhbGlicmkiLCJJc0JvbGQiOmZhbHNlLCJJc0l0YWxpYyI6ZmFsc2UsIklzVW5kZXJsaW5lZCI6ZmFsc2UsIlBhcmVudFN0eWxlIjpudWxsfSwiQXV0b1NpemUiOjAsIkZvcmVncm91bmQiOnsiJGlkIjoiNzg2IiwiQ29sb3IiOnsiJGlkIjoiNzg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DgiLCJUb3AiOjAuMCwiTGVmdCI6MC4wLCJSaWdodCI6MC4wLCJCb3R0b20iOjAuMH0sIlBhZGRpbmciOnsiJGlkIjoiNzg5IiwiVG9wIjowLjAsIkxlZnQiOjAuMCwiUmlnaHQiOjAuMCwiQm90dG9tIjowLjB9LCJCYWNrZ3JvdW5kIjp7IiRpZCI6Ijc5MCIsIkNvbG9yIjp7IiRyZWYiOiI3NDQifX0sIklzVmlzaWJsZSI6dHJ1ZSwiV2lkdGgiOjAuMCwiSGVpZ2h0IjowLjAsIkJvcmRlclN0eWxlIjp7IiRpZCI6Ijc5MSIsIkxpbmVDb2xvciI6bnVsbCwiTGluZVdlaWdodCI6MC4wLCJMaW5lVHlwZSI6MCwiUGFyZW50U3R5bGUiOm51bGx9LCJQYXJlbnRTdHlsZSI6bnVsbH0sIkRhdGVGb3JtYXQiOnsiJGlkIjoiNzky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zkzIiwiRGF0ZVBhcnRJc1Zpc2libGUiOmZhbHNlLCJUaW1lUGFydElzVmlzaWJsZSI6ZmFsc2V9fSwiV2Vla051bWJlcmluZyI6eyIkaWQiOiI3OTQiLCJGb3JtYXQiOjAsIklzVmlzaWJsZSI6ZmFsc2UsIkxhc3RLbm93blZpc2liaWxpdHlTdGF0ZSI6ZmFsc2V9LCJJc1Zpc2libGUiOnRydWUsIlBhcmVudFN0eWxlIjpudWxsfSwiSW5kZXgiOjMsIlNtYXJ0RHVyYXRpb25BY3RpdmF0ZWQiOmZhbHNlLCJEYXRlRm9ybWF0Ijp7IiRyZWYiOiI3OTIifSwiV2Vla051bWJlcmluZyI6eyIkaWQiOiI3OTUiLCJGb3JtYXQiOjAsIklzVmlzaWJsZSI6ZmFsc2UsIkxhc3RLbm93blZpc2liaWxpdHlTdGF0ZSI6ZmFsc2V9LCJCYXNlbGluZURhdGEiOnsiJGlkIjoiNzk2IiwiU3RhcnREYXRlIjoiMjAyNS0xMS0xOFQwMDowMDowMCIsIkVuZERhdGUiOiIyMDI1LTEyLTAxVDIzOjU5OjAwIn0sIklkIjoiYjgzM2VmNTYtYzgzNC00MWI4LWFhZTktZjhhYTAwMGYwNWM3IiwiSW1wb3J0SWQiOm51bGwsIlRpdGxlIjoiU3ByaW50IDQiLCJOb3RlIjpudWxsLCJIeXBlcmxpbmsiOnsiJGlkIjoiNzk3IiwiQWRkcmVzcyI6IiIsIlN1YkFkZHJlc3MiOiIifSwiSXNDaGFuZ2VkIjpmYWxzZSwiSXNOZXciOmZhbHNlfSx7IiRpZCI6Ijc5OCIsIkdyb3VwTmFtZSI6bnVsbCwiU3RhcnREYXRlIjoiMjAyNS0xMC0zMVQwMDowMDowMFoiLCJFbmREYXRlIjoiMjAyNS0xMS0wN1QyMzo1OTowMFoiLCJQZXJjZW50YWdlQ29tcGxldGUiOm51bGwsIlN0eWxlIjp7IiRpZCI6Ijc5OSIsIlNoYXBlIjowLCJTaGFwZVRoaWNrbmVzcyI6MSwiRHVyYXRpb25Gb3JtYXQiOjAsIkluY2x1ZGVOb25Xb3JraW5nRGF5c0luRHVyYXRpb24iOmZhbHNlLCJQZXJjZW50YWdlQ29tcGxldGVTdHlsZSI6eyIkaWQiOiI4MDAiLCJGb250U2V0dGluZ3MiOnsiJGlkIjoiODAxIiwiRm9udFNpemUiOjEwLCJGb250TmFtZSI6IkNhbGlicmkiLCJJc0JvbGQiOmZhbHNlLCJJc0l0YWxpYyI6ZmFsc2UsIklzVW5kZXJsaW5lZCI6ZmFsc2UsIlBhcmVudFN0eWxlIjpudWxsfSwiQXV0b1NpemUiOjAsIkZvcmVncm91bmQiOnsiJGlkIjoiODAyIiwiQ29sb3IiOnsiJGlkIjoiODA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A0IiwiVG9wIjowLjAsIkxlZnQiOjAuMCwiUmlnaHQiOjAuMCwiQm90dG9tIjowLjB9LCJQYWRkaW5nIjp7IiRpZCI6IjgwNSIsIlRvcCI6MC4wLCJMZWZ0IjowLjAsIlJpZ2h0IjowLjAsIkJvdHRvbSI6MC4wfSwiQmFja2dyb3VuZCI6eyIkaWQiOiI4MDYiLCJDb2xvciI6eyIkaWQiOiI4MDciLCJBIjo4OSwiUiI6MCwiRyI6MCwiQiI6MH19LCJJc1Zpc2libGUiOnRydWUsIldpZHRoIjowLjAsIkhlaWdodCI6MC4wLCJCb3JkZXJTdHlsZSI6eyIkaWQiOiI4MDgiLCJMaW5lQ29sb3IiOm51bGwsIkxpbmVXZWlnaHQiOjAuMCwiTGluZVR5cGUiOjAsIlBhcmVudFN0eWxlIjpudWxsfSwiUGFyZW50U3R5bGUiOm51bGx9LCJEdXJhdGlvblN0eWxlIjp7IiRpZCI6IjgwOSIsIkZvbnRTZXR0aW5ncyI6eyIkaWQiOiI4MTAiLCJGb250U2l6ZSI6MTAsIkZvbnROYW1lIjoiQ2FsaWJyaSIsIklzQm9sZCI6ZmFsc2UsIklzSXRhbGljIjpmYWxzZSwiSXNVbmRlcmxpbmVkIjpmYWxzZSwiUGFyZW50U3R5bGUiOm51bGx9LCJBdXRvU2l6ZSI6MCwiRm9yZWdyb3VuZCI6eyIkaWQiOiI4MTEiLCJDb2xvciI6eyIkaWQiOiI4MT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MTMiLCJUb3AiOjAuMCwiTGVmdCI6MC4wLCJSaWdodCI6MC4wLCJCb3R0b20iOjAuMH0sIlBhZGRpbmciOnsiJGlkIjoiODE0IiwiVG9wIjowLjAsIkxlZnQiOjAuMCwiUmlnaHQiOjAuMCwiQm90dG9tIjowLjB9LCJCYWNrZ3JvdW5kIjp7IiRpZCI6IjgxNSIsIkNvbG9yIjp7IiRyZWYiOiI4MDcifX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GlkIjoiODE4IiwiJHR5cGUiOiJOTFJFLkNvbW1vbi5Eb20uU29saWRDb2xvckJydXNoLCBOTFJFLkNvbW1vbiIsIkNvbG9yIjp7IiRpZCI6IjgxOSIsIkEiOjI1NSwiUiI6MjA0LCJHIjoyMDQsIkIiOjIwNH19LCJMaW5lV2VpZ2h0IjoxLjAsIkxpbmVUeXBlIjowLCJQYXJlbnRTdHlsZSI6bnVsbH0sIlZlcnRpY2FsQ29ubmVjdG9yU3R5bGUiOnsiJGlkIjoiODIwIiwiTGluZUNvbG9yIjp7IiRpZCI6IjgyMSIsIiR0eXBlIjoiTkxSRS5Db21tb24uRG9tLlNvbGlkQ29sb3JCcnVzaCwgTkxSRS5Db21tb24iLCJDb2xvciI6eyIkaWQiOiI4Mj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CYXNlbGluZVN0eWxlIjp7IiRpZCI6IjgyMyIsIlNoYXBlU3R5bGUiOnsiJGlkIjoiODI0IiwiTWFyZ2luIjp7IiRpZCI6IjgyNSIsIlRvcCI6MC4wLCJMZWZ0IjowLjAsIlJpZ2h0IjowLjAsIkJvdHRvbSI6MC4wfSwiUGFkZGluZyI6eyIkaWQiOiI4MjYiLCJUb3AiOjAuMCwiTGVmdCI6MC4wLCJSaWdodCI6MC4wLCJCb3R0b20iOjAuMH0sIkJhY2tncm91bmQiOnsiJGlkIjoiODI3IiwiQ29sb3IiOnsiJGlkIjoiODI4IiwiQSI6MTUzLCJSIjowLCJHIjowLCJCIjowfX0sIklzVmlzaWJsZSI6dHJ1ZSwiV2lkdGgiOjAuMCwiSGVpZ2h0IjowLjAsIkJvcmRlclN0eWxlIjpudWxsLCJQYXJlbnRTdHlsZSI6bnVsbH0sIk1hcmdpbiI6eyIkaWQiOiI4MjkiLCJUb3AiOjAuMCwiTGVmdCI6MC4wLCJSaWdodCI6MC4wLCJCb3R0b20iOjAuMH0sIlBhZGRpbmciOnsiJGlkIjoiODMwIiwiVG9wIjowLjAsIkxlZnQiOjAuMCwiUmlnaHQiOjAuMCwiQm90dG9tIjowLjB9LCJCYWNrZ3JvdW5kIjpudWxsLCJJc1Zpc2libGUiOnRydWUsIldpZHRoIjowLjAsIkhlaWdodCI6MC4wLCJCb3JkZXJTdHlsZSI6bnVsbCwiUGFyZW50U3R5bGUiOm51bGx9LCJTaGFwZVN0eWxlIjp7IiRpZCI6IjgzMSIsIk1hcmdpbiI6eyIkaWQiOiI4MzIiLCJUb3AiOjAuMCwiTGVmdCI6NC4wLCJSaWdodCI6NC4wLCJCb3R0b20iOjAuMH0sIlBhZGRpbmciOnsiJGlkIjoiODMzIiwiVG9wIjowLjAsIkxlZnQiOjAuMCwiUmlnaHQiOjAuMCwiQm90dG9tIjowLjB9LCJCYWNrZ3JvdW5kIjp7IiRpZCI6IjgzNCIsIkNvbG9yIjp7IiRpZCI6IjgzNSIsIkEiOjI1NSwiUiI6MTExLCJHIjo0OSwiQiI6MTUyfX0sIklzVmlzaWJsZSI6dHJ1ZSwiV2lkdGgiOjAuMCwiSGVpZ2h0IjoxNi4wLCJCb3JkZXJTdHlsZSI6eyIkaWQiOiI4MzYiLCJMaW5lQ29sb3IiOnsiJGlkIjoiODM3IiwiJHR5cGUiOiJOTFJFLkNvbW1vbi5Eb20uU29saWRDb2xvckJydXNoLCBOTFJFLkNvbW1vbiIsIkNvbG9yIjp7IiRpZCI6IjgzOCIsIkEiOjI1NSwiUiI6MjU1LCJHIjowLCJCIjowfX0sIkxpbmVXZWlnaHQiOjAuMCwiTGluZVR5cGUiOjAsIlBhcmVudFN0eWxlIjpudWxsfSwiUGFyZW50U3R5bGUiOm51bGx9LCJUaXRsZVN0eWxlIjp7IiRpZCI6IjgzOSIsIkZvbnRTZXR0aW5ncyI6eyIkaWQiOiI4NDAiLCJGb250U2l6ZSI6MTEsIkZvbnROYW1lIjoiQ2FsaWJyaSIsIklzQm9sZCI6dHJ1ZSwiSXNJdGFsaWMiOmZhbHNlLCJJc1VuZGVybGluZWQiOmZhbHNlLCJQYXJlbnRTdHlsZSI6bnVsbH0sIkF1dG9TaXplIjowLCJGb3JlZ3JvdW5kIjp7IiRpZCI6Ijg0MSIsIkNvbG9yIjp7IiRpZCI6Ijg0M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4NDMiLCJUb3AiOjAuMCwiTGVmdCI6MC4wLCJSaWdodCI6MC4wLCJCb3R0b20iOjAuMH0sIlBhZGRpbmciOnsiJGlkIjoiODQ0IiwiVG9wIjowLjAsIkxlZnQiOjAuMCwiUmlnaHQiOjAuMCwiQm90dG9tIjowLjB9LCJCYWNrZ3JvdW5kIjp7IiRpZCI6Ijg0NSIsIkNvbG9yIjp7IiRyZWYiOiI4MDcifX0sIklzVmlzaWJsZSI6dHJ1ZSwiV2lkdGgiOjAuMCwiSGVpZ2h0IjowLjAsIkJvcmRlclN0eWxlIjp7IiRpZCI6Ijg0NiIsIkxpbmVDb2xvciI6bnVsbCwiTGluZVdlaWdodCI6MC4wLCJMaW5lVHlwZSI6MCwiUGFyZW50U3R5bGUiOm51bGx9LCJQYXJlbnRTdHlsZSI6bnVsbH0sIkRhdGVTdHlsZSI6eyIkaWQiOiI4NDciLCJGb250U2V0dGluZ3MiOnsiJGlkIjoiODQ4IiwiRm9udFNpemUiOjEwLCJGb250TmFtZSI6IkNhbGlicmkiLCJJc0JvbGQiOmZhbHNlLCJJc0l0YWxpYyI6ZmFsc2UsIklzVW5kZXJsaW5lZCI6ZmFsc2UsIlBhcmVudFN0eWxlIjpudWxsfSwiQXV0b1NpemUiOjAsIkZvcmVncm91bmQiOnsiJGlkIjoiODQ5IiwiQ29sb3IiOnsiJGlkIjoiODU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TEiLCJUb3AiOjAuMCwiTGVmdCI6MC4wLCJSaWdodCI6MC4wLCJCb3R0b20iOjAuMH0sIlBhZGRpbmciOnsiJGlkIjoiODUyIiwiVG9wIjowLjAsIkxlZnQiOjAuMCwiUmlnaHQiOjAuMCwiQm90dG9tIjowLjB9LCJCYWNrZ3JvdW5kIjp7IiRpZCI6Ijg1MyIsIkNvbG9yIjp7IiRyZWYiOiI4MDcifX0sIklzVmlzaWJsZSI6dHJ1ZSwiV2lkdGgiOjAuMCwiSGVpZ2h0IjowLjAsIkJvcmRlclN0eWxlIjp7IiRpZCI6Ijg1NCIsIkxpbmVDb2xvciI6bnVsbCwiTGluZVdlaWdodCI6MC4wLCJMaW5lVHlwZSI6MCwiUGFyZW50U3R5bGUiOm51bGx9LCJQYXJlbnRTdHlsZSI6bnVsbH0sIkRhdGVGb3JtYXQiOnsiJGlkIjoiODU1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ODU2IiwiRGF0ZVBhcnRJc1Zpc2libGUiOmZhbHNlLCJUaW1lUGFydElzVmlzaWJsZSI6ZmFsc2V9fSwiV2Vla051bWJlcmluZyI6eyIkaWQiOiI4NTciLCJGb3JtYXQiOjAsIklzVmlzaWJsZSI6ZmFsc2UsIkxhc3RLbm93blZpc2liaWxpdHlTdGF0ZSI6ZmFsc2V9LCJJc1Zpc2libGUiOnRydWUsIlBhcmVudFN0eWxlIjpudWxsfSwiSW5kZXgiOjQsIlNtYXJ0RHVyYXRpb25BY3RpdmF0ZWQiOmZhbHNlLCJEYXRlRm9ybWF0Ijp7IiRyZWYiOiI4NTUifSwiV2Vla051bWJlcmluZyI6eyIkaWQiOiI4NTgiLCJGb3JtYXQiOjAsIklzVmlzaWJsZSI6ZmFsc2UsIkxhc3RLbm93blZpc2liaWxpdHlTdGF0ZSI6ZmFsc2V9LCJCYXNlbGluZURhdGEiOnsiJGlkIjoiODU5IiwiU3RhcnREYXRlIjoiMjAyNS0xMi0wMlQwMDowMDowMCIsIkVuZERhdGUiOiIyMDI1LTEyLTE1VDIzOjU5OjAwIn0sIklkIjoiNWMyMjMzYWEtNGNkZi00NzFjLWEzZGEtYWI5Mjc2ZjY1MWYyIiwiSW1wb3J0SWQiOm51bGwsIlRpdGxlIjoiU3ByaW50IDUiLCJOb3RlIjpudWxsLCJIeXBlcmxpbmsiOnsiJGlkIjoiODYwIiwiQWRkcmVzcyI6IiIsIlN1YkFkZHJlc3MiOiIifSwiSXNDaGFuZ2VkIjpmYWxzZSwiSXNOZXciOmZhbHNlfV0sIlN3aW1sYW5lcyI6W10sIk1zUHJvamVjdEl0ZW1zVHJlZSI6bnVsbCwiTWV0YWRhdGEiOnsiJGlkIjoiODYxIiwiUmVjZW50Q29sb3JzQ29sbGVjdGlvbiI6IltcIiNGRkIyMEUxMlwiLFwiI0ZGNkYzMTk4XCIsXCIjRkY3MEFENDdcIixcIiNGRkVBMTYxRVwiLFwiI0ZGRkZDMDAwXCIsXCIjRkZFRDdEMzFcIl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LFwiQ29sdW1uRnJpZW5kbHlOYW1lXCI6bnVsbH0se1wiJGlkXCI6XCIyXCIsXCJTZWxlY3RlZE1hcHBpbmdcIjoyLFwiQ29sdW1uSGVhZGVyXCI6XCJOYW1lXCIsXCJDb2x1bW5GcmllbmRseU5hbWVcIjpudWxsfSx7XCIkaWRcIjpcIjNcIixcIlNlbGVjdGVkTWFwcGluZ1wiOjMsXCJDb2x1bW5IZWFkZXJcIjpcIlN0YXJ0XCIsXCJDb2x1bW5GcmllbmRseU5hbWVcIjpudWxsfSx7XCIkaWRcIjpcIjRcIixcIlNlbGVjdGVkTWFwcGluZ1wiOjQsXCJDb2x1bW5IZWFkZXJcIjpcIkZpbmlzaFwiLFwiQ29sdW1uRnJpZW5kbHlOYW1lXCI6bnVsbH0se1wiJGlkXCI6XCI1XCIsXCJTZWxlY3RlZE1hcHBpbmdcIjo1LFwiQ29sdW1uSGVhZGVyXCI6XCJQZXJjZW50Q29tcGxldGVcIixcIkNvbHVtbkZyaWVuZGx5TmFtZVwiOm51bGx9XSIsIlNvdXJjZVRoZW1lIjoie1wiJGlkXCI6XCIxXCIsXCJJZFwiOlwiOGUzNWUzYzMtZTZlOS00ZTc3LWExMTgtZDVkYTJhYmQ0Y2I5XCIsXCJDYXRlZ29yeVwiOjIsXCJDdWx0dXJlSW5mb05hbWVcIjpcImVzLVBBXCIsXCJWZXJzaW9uXCI6e1wiJGlkXCI6XCIyXCIsXCJUaGVtZURvbVZlcnNpb25cIjpcIjIuMC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yMzcsXCJHXCI6MTI1LFwiQlwiOjQ5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jM3LFwiR1wiOjEyNSxcIkJcIjo0OX19LFwiSG9yaXpvbnRhbEFsaWdubWVudFwiOjAsXCJJc1Zpc2libGVcIjp0cnV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A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1NSxcIkdcIjoyNTUsXCJCXCI6MjU1fX0sXCJIb3Jpem9udGFsQWxpZ25tZW50XCI6MCxcIklzVmlzaWJsZVwiOnRydWV9LFwiU2hhcGVTdHlsZVwiOntcIiRpZFwiOlwiMjhcIixcIk1hcmdpblwiOntcIiRpZFwiOlwiMjlcIixcIlRvcFwiOjAuMCxcIkxlZnRcIjoxMi4wLFwiUmlnaHRcIjoxMi4wLFwiQm90dG9tXCI6MC4wfSxcIlBhZGRpbmdcIjp7XCIkaWRcIjpcIjMwXCIsXCJUb3BcIjo3LjAsXCJMZWZ0XCI6MC4wLFwiUmlnaHRcIjowLjAsXCJCb3R0b21cIjo3LjB9LFwiQmFja2dyb3VuZFwiOntcIiRpZFwiOlwiMzFcIixcIkNvbG9yXCI6e1wiJGlkXCI6XCIzMlwiLFwiQVwiOjI1NSxcIlJcIjo2OCxcIkdcIjo4NCxcIkJcIjoxMDZ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1NSxcIkdcIjowLFwiQlwiOjB9fSxcIkVsYXBzZWRUaW1lRm9ybWF0XCI6MS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MxLFwiR1wiOjczLFwiQlwiOjEyNX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3LFwiR1wiOjEyNSxcIkJcIjo0OX19LFwiSG9yaXpvbnRhbEFsaWdubWVudFwiOjAsXCJJc1Zpc2libGVcIjpmYWxz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MjM3LFwiR1wiOjEyNSxcIkJcIjo0OX19LFwiSG9yaXpvbnRhbEFsaWdubWVudFwiOjAsXCJJc1Zpc2libGVcIjpmYWxzZX0sXCJIb3Jpem9udGFsQ29ubmVjdG9yU3R5bGVcIjp7XCIkaWRcIjpcIjU2XCIsXCJMaW5lU3R5bGVcIjp7XCIkaWRcIjpcIjU3XCIsXCJMaW5lQ29sb3JcIjp7XCIkaWRcIjpcIjU4XCIsXCJDb2xvclwiOntcIiRpZFwiOlwiNTlcIixcIkFcIjoyNTUsXCJSXCI6MjA0LFwiR1wiOjIwNCxcIkJcIjoyMDR9fSxcIkxpbmVXZWlnaHRcIjoxLjAsXCJMaW5lVHlwZVwiOjB9LFwiSXNWaXNpYmxlXCI6dHJ1ZX0sXCJWZXJ0aWNhbENvbm5lY3RvclN0eWxlXCI6e1wiJGlkXCI6XCI2MFwiLFwiTGluZVN0eWxlXCI6e1wiJGlkXCI6XCI2MVwiLFwiTGluZUNvbG9yXCI6e1wiJGlkXCI6XCI2MlwiLFwiQ29sb3JcIjp7XCIkaWRcIjpcIjYzXCIsXCJBXCI6MjU1LFwiUlwiOjIwNCxcIkdcIjoyMDQsXCJCXCI6MjA0fX0sXCJMaW5lV2VpZ2h0XCI6MC4wLFwiTGluZVR5cGVcIjowfSxcIklzVmlzaWJsZVwiOmZhbHNlfSxcIk1hcmdpblwiOntcIiRpZFwiOlwiNjRcIixcIlRvcFwiOjAuMCxcIkxlZnRcIjowLjAsXCJSaWdodFwiOjAuMCxcIkJvdHRvbVwiOjAuMH0sXCJTdGFydERhdGVQb3NpdGlvblwiOjQsXCJFbmREYXRlUG9zaXRpb25cIjo0LFwiVGl0bGVQb3NpdGlvblwiOjUsXCJEdXJhdGlvblBvc2l0aW9uXCI6MCxcIlBlcmNlbnRhZ2VDb21wbGV0ZWRQb3NpdGlvblwiOjAsXCJTcGFjaW5nXCI6NSxcIklzQmVsb3dUaW1lYmFuZFwiOnRydWUsXCJCYXNlbGluZVN0eWxlXCI6e1wiJGlkXCI6XCI2NVwiLFwiQmFzZWxpbmVTaGFwZVN0eWxlXCI6e1wiJGlkXCI6XCI2NlwiLFwiTWFyZ2luXCI6e1wiJGlkXCI6XCI2N1wiLFwiVG9wXCI6MC4wLFwiTGVmdFwiOjAuMCxcIlJpZ2h0XCI6MC4wLFwiQm90dG9tXCI6MC4wfSxcIlBhZGRpbmdcIjp7XCIkaWRcIjpcIjY4XCIsXCJUb3BcIjowLjAsXCJMZWZ0XCI6MC4wLFwiUmlnaHRcIjowLjAsXCJCb3R0b21cIjowLjB9LFwiQmFja2dyb3VuZFwiOntcIiRpZFwiOlwiNjlcIixcIkNvbG9yXCI6e1wiJGlkXCI6XCI3MFwiLFwiQVwiOjE1MyxcIlJcIjowLFwiR1wiOjAsXCJCXCI6MH19LFwiSXNWaXNpYmxlXCI6ZmFsc2UsXCJXaWR0aFwiOjAuMCxcIkhlaWdodFwiOjAuMCxcIkJvcmRlclN0eWxlXCI6e1wiJGlkXCI6XCI3MVwiLFwiTGluZVN0eWxlXCI6e1wiJGlkXCI6XCI3MlwiLFwiTGluZUNvbG9yXCI6e1wiJGlkXCI6XCI3M1wiLFwiQ29sb3JcIjp7XCIkaWRcIjpcIjc0XCIsXCJBXCI6MjU1LFwiUlwiOjI1NSxcIkdcIjowLFwiQlwiOjB9fSxcIkxpbmVXZWlnaHRcIjoyLjAsXCJMaW5lVHlwZVwiOjB9LFwiSXNWaXNpYmxlXCI6ZmFsc2V9fX0sXCJTaGFwZVN0eWxlXCI6e1wiJGlkXCI6XCI3NVwiLFwiTWFyZ2luXCI6e1wiJGlkXCI6XCI3NlwiLFwiVG9wXCI6MC4wLFwiTGVmdFwiOjQuMCxcIlJpZ2h0XCI6NC4wLFwiQm90dG9tXCI6MC4wfSxcIlBhZGRpbmdcIjp7XCIkaWRcIjpcIjc3XCIsXCJUb3BcIjowLjAsXCJMZWZ0XCI6MC4wLFwiUmlnaHRcIjowLjAsXCJCb3R0b21cIjowLjB9LFwiQmFja2dyb3VuZFwiOntcIiRpZFwiOlwiNzhcIixcIkNvbG9yXCI6e1wiJGlkXCI6XCI3OVwiLFwiQVwiOjI1NSxcIlJcIjo5MSxcIkdcIjoxNTUsXCJCXCI6MjEzfX0sXCJJc1Zpc2libGVcIjp0cnVlLFwiV2lkdGhcIjowLjAsXCJIZWlnaHRcIjoxNi4wLFwiQm9yZGVyU3R5bGVcIjp7XCIkaWRcIjpcIjgwXCIsXCJMaW5lU3R5bGVcIjp7XCIkaWRcIjpcIjgxXCIsXCJMaW5lQ29sb3JcIjp7XCIkaWRcIjpcIjgyXCIsXCJDb2xvclwiOntcIiRpZFwiOlwiODNcIixcIkFcIjoyNTUsXCJSXCI6MjM0LFwiR1wiOjIyLFwiQlwiOjMwfX0sXCJMaW5lV2VpZ2h0XCI6Mi4wLFwiTGluZVR5cGVcIjowfSxcIklzVmlzaWJsZVwiOmZhbHNlfX0sXCJUaXRsZVN0eWxlXCI6e1wiJGlkXCI6XCI4NFwiLFwiRm9udFNldHRpbmdzXCI6e1wiJGlkXCI6XCI4NVwiLFwiRm9udFNpemVcIjoxMSxcIkZvbnROYW1lXCI6XCJDYWxpYnJpXCIsXCJJc0JvbGRcIjp0cnVlLFwiSXNJdGFsaWNcIjpmYWxzZSxcIklzVW5kZXJsaW5lZFwiOmZhbHNlfSxcIkZvcmVncm91bmRcIjp7XCIkaWRcIjpcIjg2XCIsXCJDb2xvclwiOntcIiRpZFwiOlwiODdcIixcIkFcIjoyNTUsXCJSXCI6MCxcIkdcIjowLFwiQlwiOjB9fSxcIkhvcml6b250YWxBbGlnbm1lbnRcIjowLFwiSXNWaXNpYmxlXCI6dHJ1ZX0sXCJEYXRlU3R5bGVcIjp7XCIkaWRcIjpcIjg4XCIsXCJGb250U2V0dGluZ3NcIjp7XCIkaWRcIjpcIjg5XCIsXCJGb250U2l6ZVwiOjEwLFwiRm9udE5hbWVcIjpcIkNhbGlicmlcIixcIklzQm9sZFwiOmZhbHNlLFwiSXNJdGFsaWNcIjpmYWxzZSxcIklzVW5kZXJsaW5lZFwiOmZhbHNlfSxcIkZvcmVncm91bmRcIjp7XCIkaWRcIjpcIjkwXCIsXCJDb2xvclwiOntcIiRpZFwiOlwiOTFcIixcIkFcIjoyNTUsXCJSXCI6NjgsXCJHXCI6ODQsXCJCXCI6MTA2fX0sXCJIb3Jpem9udGFsQWxpZ25tZW50XCI6MCxcIklzVmlzaWJsZVwiOnRydWV9LFwiRGF0ZUZvcm1hdFwiOntcIiRpZFwiOlwiOTJcIixcIkZvcm1hdFN0cmluZ1wiOlwiTS9kL3l5eXlcIixcIlNlcGFyYXRvclwiOlwiL1wiLFwiVXNlSW50ZXJuYXRpb25hbERhdGVGb3JtYXRcIjpmYWxzZSxcIkRhdGVJc1Zpc2libGVcIjp0cnVlLFwiVGltZUlzVmlzaWJsZVwiOmZhbHNlLFwiSG91ckRpZ2l0c1wiOjEsXCJBbVBtRGVzaWduYXRvclwiOjIsXCJUcmltMDBNaW51dGVzXCI6ZmFsc2V9LFwiV2Vla051bWJlcmluZ1wiOntcIiRpZFwiOlwiOTNcIixcIkZvcm1hdFwiOjAsXCJJc1Zpc2libGVcIjpmYWxzZSxcIkxhc3RLbm93blZpc2liaWxpdHlTdGF0ZVwiOmZhbHNlfX0sXCJNaWxlc3RvbmVTdHlsZVwiOntcIiRpZFwiOlwiOTRcIixcIlNoYXBlXCI6MixcIklzQmVsb3dUaW1lYmFuZFwiOmZhbHNlLFwiU2hhcGVTaXplXCI6MSxcIlBhZGRpbmdcIjp7XCIkaWRcIjpcIjk1XCIsXCJUb3BcIjo3LjAsXCJMZWZ0XCI6My4wLFwiUmlnaHRcIjowLjAsXCJCb3R0b21cIjoyLjB9LFwiU2hhcGVTdHlsZVwiOntcIiRpZFwiOlwiOTZcIixcIk1hcmdpblwiOntcIiRpZFwiOlwiOTdcIixcIlRvcFwiOjAuMCxcIkxlZnRcIjowLjAsXCJSaWdodFwiOjAuMCxcIkJvdHRvbVwiOjAuMH0sXCJQYWRkaW5nXCI6e1wiJGlkXCI6XCI5OFwiLFwiVG9wXCI6MC4wLFwiTGVmdFwiOjAuMCxcIlJpZ2h0XCI6MC4wLFwiQm90dG9tXCI6MC4wfSxcIkJhY2tncm91bmRcIjp7XCIkaWRcIjpcIjk5XCIsXCJDb2xvclwiOntcIiRpZFwiOlwiMTAwXCIsXCJBXCI6MjU1LFwiUlwiOjIzNCxcIkdcIjoyMixcIkJcIjozMH19LFwiSXNWaXNpYmxlXCI6dHJ1ZSxcIldpZHRoXCI6MTguMCxcIkhlaWdodFwiOjIwLjAsXCJCb3JkZXJTdHlsZVwiOntcIiRpZFwiOlwiMTAxXCIsXCJMaW5lU3R5bGVcIjp7XCIkaWRcIjpcIjEwMlwiLFwiTGluZUNvbG9yXCI6e1wiJGlkXCI6XCIxMDNcIixcIkNvbG9yXCI6e1wiJGlkXCI6XCIxMDRcIixcIkFcIjoyNTUsXCJSXCI6MjM0LFwiR1wiOjIyLFwiQlwiOjMwfX0sXCJMaW5lV2VpZ2h0XCI6Mi4wLFwiTGluZVR5cGVcIjowfSxcIklzVmlzaWJsZVwiOmZhbHNlfX0sXCJUaXRsZVN0eWxlXCI6e1wiJGlkXCI6XCIxMDVcIixcIkZvbnRTZXR0aW5nc1wiOntcIiRpZFwiOlwiMTA2XCIsXCJGb250U2l6ZVwiOjExLFwiRm9udE5hbWVcIjpcIkNhbGlicmlcIixcIklzQm9sZFwiOnRydWUsXCJJc0l0YWxpY1wiOmZhbHNlLFwiSXNVbmRlcmxpbmVkXCI6ZmFsc2V9LFwiRm9yZWdyb3VuZFwiOntcIiRpZFwiOlwiMTA3XCIsXCJDb2xvclwiOntcIiRpZFwiOlwiMTA4XCIsXCJBXCI6MjU1LFwiUlwiOjAsXCJHXCI6MCxcIkJcIjowfX0sXCJIb3Jpem9udGFsQWxpZ25tZW50XCI6MCxcIklzVmlzaWJsZVwiOnRydWV9LFwiRGF0ZVN0eWxlXCI6e1wiJGlkXCI6XCIxMDlcIixcIkZvbnRTZXR0aW5nc1wiOntcIiRpZFwiOlwiMTEwXCIsXCJGb250U2l6ZVwiOjEwLFwiRm9udE5hbWVcIjpcIkNhbGlicmlcIixcIklzQm9sZFwiOmZhbHNlLFwiSXNJdGFsaWNcIjpmYWxzZSxcIklzVW5kZXJsaW5lZFwiOmZhbHNlfSxcIkZvcmVncm91bmRcIjp7XCIkaWRcIjpcIjExMVwiLFwiQ29sb3JcIjp7XCIkaWRcIjpcIjExMlwiLFwiQVwiOjI1NSxcIlJcIjo2OCxcIkdcIjo4NCxcIkJcIjoxMDZ9fSxcIkhvcml6b250YWxBbGlnbm1lbnRcIjowLFwiSXNWaXNpYmxlXCI6dHJ1ZX0sXCJEYXRlRm9ybWF0XCI6e1wiJGlkXCI6XCIxMTNcIixcIkZvcm1hdFN0cmluZ1wiOlwiTS9kL3l5eXlcIixcIlNlcGFyYXRvclwiOlwiL1wiLFwiVXNlSW50ZXJuYXRpb25hbERhdGVGb3JtYXRcIjpmYWxzZSxcIkRhdGVJc1Zpc2libGVcIjp0cnVlLFwiVGltZUlzVmlzaWJsZVwiOmZhbHNlLFwiSG91ckRpZ2l0c1wiOjEsXCJBbVBtRGVzaWduYXRvclwiOjIsXCJUcmltMDBNaW51dGVzXCI6ZmFsc2V9LFwiV2Vla051bWJlcmluZ1wiOntcIiRpZFwiOlwiMTE0XCIsXCJGb3JtYXRcIjowLFwiSXNWaXNpYmxlXCI6ZmFsc2UsXCJMYXN0S25vd25WaXNpYmlsaXR5U3RhdGVcIjpmYWxzZX19LFwiTW90U3R5bGVcIjp7XCIkaWRcIjpcIjExNVwiLFwiU2hhcGVcIjoyLFwiU2hhcGVTaXplXCI6MSxcIkRldGFpbHNTcGFjaW5nXCI6MS4wLFwiUGFkZGluZ1wiOntcIiRpZFwiOlwiMTE2XCIsXCJUb3BcIjo3LjAsXCJMZWZ0XCI6My4wLFwiUmlnaHRcIjowLjAsXCJCb3R0b21cIjoyLjB9LFwiUG9zaXRpb25PblRhc2tcIjoxLFwiU2hhcGVTdHlsZVwiOntcIiRpZFwiOlwiMTE3XCI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aWRcIjpcIjEyMVwiLFwiQVwiOjI1NSxcIlJcIjoyMzQsXCJHXCI6MjIsXCJCXCI6MzB9fSxcIklzVmlzaWJsZVwiOnRydWUsXCJXaWR0aFwiOjE4LjAsXCJIZWlnaHRcIjoyMC4wLFwiQm9yZGVyU3R5bGVcIjp7XCIkaWRcIjpcIjEyMlwiLFwiTGluZVN0eWxlXCI6e1wiJGlkXCI6XCIxMjNcIixcIkxpbmVDb2xvclwiOntcIiRpZFwiOlwiMTI0XCIsXCJDb2xvclwiOntcIiRpZFwiOlwiMTI1XCIsXCJBXCI6MjU1LFwiUlwiOjIzNCxcIkdcIjoyMixcIkJcIjozMH19LFwiTGluZVdlaWdodFwiOjAuMCxcIkxpbmVUeXBlXCI6MH0sXCJJc1Zpc2libGVcIjpmYWxzZX19LFwiVGl0bGVTdHlsZVwiOntcIiRpZFwiOlwiMTI2XCIsXCJGb250U2V0dGluZ3NcIjp7XCIkaWRcIjpcIjEyN1wiLFwiRm9udFNpemVcIjoxMSxcIkZvbnROYW1lXCI6XCJDYWxpYnJpXCIsXCJJc0JvbGRcIjp0cnVlLFwiSXNJdGFsaWNcIjpmYWxzZSxcIklzVW5kZXJsaW5lZFwiOmZhbHNlfSxcIkZvcmVncm91bmRcIjp7XCIkaWRcIjpcIjEyOFwiLFwiQ29sb3JcIjp7XCIkaWRcIjpcIjEyOVwiLFwiQVwiOjI1NSxcIlJcIjowLFwiR1wiOjAsXCJCXCI6MH19LFwiSG9yaXpvbnRhbEFsaWdubWVudFwiOjAsXCJJc1Zpc2libGVcIjp0cnVlfSxcIkRhdGVTdHlsZVwiOntcIiRpZFwiOlwiMTMwXCIsXCJGb250U2V0dGluZ3NcIjp7XCIkaWRcIjpcIjEzMVwiLFwiRm9udFNpemVcIjoxMCxcIkZvbnROYW1lXCI6XCJDYWxpYnJpXCIsXCJJc0JvbGRcIjpmYWxzZSxcIklzSXRhbGljXCI6ZmFsc2UsXCJJc1VuZGVybGluZWRcIjpmYWxzZX0sXCJGb3JlZ3JvdW5kXCI6e1wiJGlkXCI6XCIxMzJcIixcIkNvbG9yXCI6e1wiJGlkXCI6XCIxMzNcIixcIkFcIjoyNTUsXCJSXCI6NjgsXCJHXCI6ODQsXCJCXCI6MTA2fX0sXCJIb3Jpem9udGFsQWxpZ25tZW50XCI6MCxcIklzVmlzaWJsZVwiOnRydWV9LFwiRGF0ZUZvcm1hdFwiOntcIiRpZFwiOlwiMTM0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EzNVwiLFwiRm9ybWF0XCI6MCxcIklzVmlzaWJsZVwiOmZhbHNlLFwiTGFzdEtub3duVmlzaWJpbGl0eVN0YXRlXCI6ZmFsc2V9fSxcIlN3aW1sYW5lVjJTdHlsZVwiOntcIiRpZFwiOlwiMTM2XCIsXCJTdHlsZUlkXCI6XCI0MTQ2ZmQwYS1iM2MzLTQzNzAtYjc2MS0zOWExMjUyYjk5ZmNcIixcIk5hbWVcIjpcIlN3aW1sYW5lIFN0eWxlIDFcIixcIkhlYWRlclN0eWxlXCI6e1wiJGlkXCI6XCIxMzdcIixcIlRleHRTdHlsZVwiOntcIiRpZFwiOlwiMTM4XCIsXCJGb250U2V0dGluZ3NcIjp7XCIkaWRcIjpcIjEzOVwiLFwiRm9udFNpemVcIjoxMixcIkZvbnROYW1lXCI6XCJDYWxpYnJpXCIsXCJJc0JvbGRcIjpmYWxzZSxcIklzSXRhbGljXCI6ZmFsc2UsXCJJc1VuZGVybGluZWRcIjpmYWxzZX0sXCJGb3JlZ3JvdW5kXCI6e1wiJGlkXCI6XCIxNDBcIixcIkNvbG9yXCI6e1wiJGlkXCI6XCIxNDFcIixcIkFcIjoyNTUsXCJSXCI6MjU1LFwiR1wiOjI1NSxcIkJcIjoyNTV9fSxcIkhvcml6b250YWxBbGlnbm1lbnRcIjowLFwiSXNWaXNpYmxlXCI6dHJ1ZX0sXCJSZWN0YW5nbGVTdHlsZVwiOntcIiRpZFwiOlwiMTQyXCIsXCJNYXJnaW5cIjp7XCIkaWRcIjpcIjE0M1wiLFwiVG9wXCI6MC4wLFwiTGVmdFwiOjAuMCxcIlJpZ2h0XCI6MC4wLFwiQm90dG9tXCI6MC4wfSxcIlBhZGRpbmdcIjp7XCIkaWRcIjpcIjE0NFwiLFwiVG9wXCI6MC4wLFwiTGVmdFwiOjAuMCxcIlJpZ2h0XCI6MC4wLFwiQm90dG9tXCI6MC4wfSxcIkJhY2tncm91bmRcIjp7XCIkaWRcIjpcIjE0NVwiLFwiQ29sb3JcIjp7XCIkaWRcIjpcIjE0NlwiLFwiQVwiOjI1NSxcIlJcIjo5MSxcIkdcIjoxNTUsXCJCXCI6MjEzfX0sXCJJc1Zpc2libGVcIjp0cnVlLFwiV2lkdGhcIjowLjAsXCJIZWlnaHRcIjowLjAsXCJCb3JkZXJTdHlsZVwiOntcIiRpZFwiOlwiMTQ3XCIsXCJMaW5lU3R5bGVcIjp7XCIkaWRcIjpcIjE0OFwiLFwiTGluZUNvbG9yXCI6e1wiJGlkXCI6XCIxNDlcIixcIkNvbG9yXCI6e1wiJGlkXCI6XCIxNTBcIixcIkFcIjoyNTUsXCJSXCI6MjU1LFwiR1wiOjAsXCJCXCI6MH19LFwiTGluZVdlaWdodFwiOjAuMCxcIkxpbmVUeXBlXCI6MH0sXCJJc1Zpc2libGVcIjpmYWxzZX19fSxcIkJhY2tncm91bmRTdHlsZVwiOntcIiRpZFwiOlwiMTUxXCIsXCJNYXJnaW5cIjp7XCIkaWRcIjpcIjE1MlwiLFwiVG9wXCI6MC4wLFwiTGVmdFwiOjAuMCxcIlJpZ2h0XCI6MC4wLFwiQm90dG9tXCI6MC4wfSxcIlBhZGRpbmdcIjp7XCIkaWRcIjpcIjE1M1wiLFwiVG9wXCI6MC4wLFwiTGVmdFwiOjAuMCxcIlJpZ2h0XCI6MC4wLFwiQm90dG9tXCI6MC4wfSxcIkJhY2tncm91bmRcIjp7XCIkaWRcIjpcIjE1NFwiLFwiQ29sb3JcIjp7XCIkaWRcIjpcIjE1NVwiLFwiQVwiOjUxLFwiUlwiOjkxLFwiR1wiOjE1NSxcIkJcIjoyMTN9fSxcIklzVmlzaWJsZVwiOnRydWUsXCJXaWR0aFwiOjAuMCxcIkhlaWdodFwiOjAuMCxcIkJvcmRlclN0eWxlXCI6e1wiJGlkXCI6XCIxNTZcIixcIkxpbmVTdHlsZVwiOntcIiRpZFwiOlwiMTU3XCIsXCJMaW5lQ29sb3JcIjp7XCIkaWRcIjpcIjE1OFwiLFwiQ29sb3JcIjp7XCIkaWRcIjpcIjE1OVwiLFwiQVwiOjI1NSxcIlJcIjoyMzQsXCJHXCI6MjIsXCJCXCI6MzB9fSxcIkxpbmVXZWlnaHRcIjowLjAsXCJMaW5lVHlwZVwiOjB9LFwiSXNWaXNpYmxlXCI6ZmFsc2V9fSxcIklzQWJvdmVUaW1lYmFuZFwiOmZhbHNlLFwiU3BhY2luZ1wiOjUsXCJEZWZhdWx0U3dpbWxhbmVBY3Rpdml0eVN0eWxlXCI6e1wiJGlkXCI6XCIxNjBcIixcIkhlYWRlclN0eWxlXCI6e1wiJGlkXCI6XCIxNjFcIixcIlRleHRTdHlsZVwiOntcIiRpZFwiOlwiMTYyXCIsXCJGb250U2V0dGluZ3NcIjp7XCIkaWRcIjpcIjE2M1wiLFwiRm9udFNpemVcIjoxMSxcIkZvbnROYW1lXCI6XCJDYWxpYnJpXCIsXCJJc0JvbGRcIjpmYWxzZSxcIklzSXRhbGljXCI6ZmFsc2UsXCJJc1VuZGVybGluZWRcIjpmYWxzZX0sXCJGb3JlZ3JvdW5kXCI6e1wiJGlkXCI6XCIxNjRcIixcIkNvbG9yXCI6e1wiJGlkXCI6XCIxNjVcIixcIkFcIjoyNTUsXCJSXCI6MCxcIkdcIjowLFwiQlwiOjB9fSxcIkhvcml6b250YWxBbGlnbm1lbnRcIjowLFwiSXNWaXNpYmxlXCI6dHJ1ZX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YzLFwiUlwiOjkxLFwiR1wiOjE1NSxcIkJcIjoyMTN9fSxcIklzVmlzaWJsZVwiOnRydWUsXCJXaWR0aFwiOjAuMCxcIkhlaWdodFwiOjAuMCxcIkJvcmRlclN0eWxlXCI6e1wiJGlkXCI6XCIxNzFcIixcIkxpbmVTdHlsZVwiOntcIiRpZFwiOlwiMTcyXCIsXCJMaW5lQ29sb3JcIjp7XCIkaWRcIjpcIjE3M1wiLFwiQ29sb3JcIjp7XCIkaWRcIjpcIjE3NFwiLFwiQVwiOjI1NSxcIlJcIjoyNTUsXCJHXCI6MCxcIkJcIjowfX0sXCJMaW5lV2VpZ2h0XCI6MC4wLFwiTGluZVR5cGVcIjowfSxcIklzVmlzaWJsZVwiOmZhbHNlfX19LFwiQmFja2dyb3VuZF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NTEsXCJSXCI6OTEsXCJHXCI6MTU1LFwiQlwiOjIxM319LFwiSXNWaXNpYmxlXCI6dHJ1ZSxcIldpZHRoXCI6MC4wLFwiSGVpZ2h0XCI6MC4wLFwiQm9yZGVyU3R5bGVcIjp7XCIkaWRcIjpcIjE4MFwiLFwiTGluZVN0eWxlXCI6e1wiJGlkXCI6XCIxODFcIixcIkxpbmVDb2xvclwiOntcIiRpZFwiOlwiMTgyXCIsXCJDb2xvclwiOntcIiRpZFwiOlwiMTgzXCIsXCJBXCI6MjU1LFwiUlwiOjI1NSxcIkdcIjowLFwiQlwiOjB9fSxcIkxpbmVXZWlnaHRcIjowLjAsXCJMaW5lVHlwZVwiOjB9LFwiSXNWaXNpYmxlXCI6ZmFsc2V9fX0sXCJEZWZhdWx0U3dpbWxhbmVNaWxlc3RvbmVTdHlsZVwiOntcIiRpZFwiOlwiMTg0XCIsXCJUaXRsZVBvc2l0aW9uXCI6MixcIkRhdGVQb3NpdGlvblwiOjAsXCJTaGFwZVR5cGVcIjoyLFwiU2hhcGVTaXplXCI6MSxcIlNwYWNpbmdcIjo1LFwiU2hhcGVTdHlsZVwiOntcIiRpZFwiOlwiMTg1XCIsXCJNYXJnaW5cIjp7XCIkaWRcIjpcIjE4NlwiLFwiVG9wXCI6MC4wLFwiTGVmdFwiOjAuMCxcIlJpZ2h0XCI6MC4wLFwiQm90dG9tXCI6MC4wfSxcIlBhZGRpbmdcIjp7XCIkaWRcIjpcIjE4N1wiLFwiVG9wXCI6MC4wLFwiTGVmdFwiOjAuMCxcIlJpZ2h0XCI6MC4wLFwiQm90dG9tXCI6MC4wfSxcIkJhY2tncm91bmRcIjp7XCIkaWRcIjpcIjE4OFwiLFwiQ29sb3JcIjp7XCIkaWRcIjpcIjE4OVwiLFwiQVwiOjI1NSxcIlJcIjo5MSxcIkdcIjoxNTUsXCJCXCI6MjEzfX0sXCJJc1Zpc2libGVcIjp0cnVlLFwiV2lkdGhcIjoxOC4wLFwiSGVpZ2h0XCI6MjAuMCxcIkJvcmRlclN0eWxlXCI6e1wiJGlkXCI6XCIxOTBcIixcIkxpbmVTdHlsZVwiOntcIiRpZFwiOlwiMTkxXCIsXCJMaW5lQ29sb3JcIjp7XCIkaWRcIjpcIjE5MlwiLFwiQ29sb3JcIjp7XCIkaWRcIjpcIjE5M1wiLFwiQVwiOjI1NSxcIlJcIjoyNTUsXCJHXCI6MCxcIkJcIjowfX0sXCJMaW5lV2VpZ2h0XCI6Mi4wLFwiTGluZVR5cGVcIjowfSxcIklzVmlzaWJsZVwiOmZhbHNlfX0sXCJUaXRsZVN0eWxlXCI6e1wiJGlkXCI6XCIxOTRcIixcIkZvbnRTZXR0aW5nc1wiOntcIiRpZFwiOlwiMTk1XCIsXCJGb250U2l6ZVwiOjExLFwiRm9udE5hbWVcIjpcIkNhbGlicmlcIixcIklzQm9sZFwiOnRydWUsXCJJc0l0YWxpY1wiOmZhbHNlLFwiSXNVbmRlcmxpbmVkXCI6ZmFsc2V9LFwiRm9yZWdyb3VuZFwiOntcIiRpZFwiOlwiMTk2XCIsXCJDb2xvclwiOntcIiRpZFwiOlwiMTk3XCIsXCJBXCI6MjU1LFwiUlwiOjAsXCJHXCI6MCxcIkJcIjowfX0sXCJIb3Jpem9udGFsQWxpZ25tZW50XCI6MCxcIklzVmlzaWJsZVwiOnRydWV9LFwiRGF0ZVN0eWxlXCI6e1wiJGlkXCI6XCIxOThcIixcIkZvbnRTZXR0aW5nc1wiOntcIiRpZFwiOlwiMTk5XCIsXCJGb250U2l6ZVwiOjEwLFwiRm9udE5hbWVcIjpcIkNhbGlicmlcIixcIklzQm9sZFwiOmZhbHNlLFwiSXNJdGFsaWNcIjpmYWxzZSxcIklzVW5kZXJsaW5lZFwiOmZhbHNlfSxcIkZvcmVncm91bmRcIjp7XCIkaWRcIjpcIjIwMFwiLFwiQ29sb3JcIjp7XCIkaWRcIjpcIjIwMVwiLFwiQVwiOjI1NSxcIlJcIjo2OCxcIkdcIjo4NCxcIkJcIjoxMDZ9fSxcIkhvcml6b250YWxBbGlnbm1lbnRcIjowLFwiSXNWaXNpYmxlXCI6dHJ1ZX0sXCJEYXRlRm9ybWF0XCI6e1wiJGlkXCI6XCIyMDJcIixcIkZvcm1hdFN0cmluZ1wiOlwiTS9kL3l5eXlcIixcIlNlcGFyYXRvclwiOlwiL1wiLFwiVXNlSW50ZXJuYXRpb25hbERhdGVGb3JtYXRcIjpmYWxzZSxcIkRhdGVJc1Zpc2libGVcIjp0cnVlLFwiVGltZUlzVmlzaWJsZVwiOmZhbHNlLFwiSG91ckRpZ2l0c1wiOjEsXCJBbVBtRGVzaWduYXRvclwiOjIsXCJUcmltMDBNaW51dGVzXCI6ZmFsc2V9LFwiV2Vla051bWJlcmluZ1wiOntcIiRpZFwiOlwiMjAzXCIsXCJGb3JtYXRcIjowLFwiSXNWaXNpYmxlXCI6ZmFsc2UsXCJMYXN0S25vd25WaXNpYmlsaXR5U3RhdGVcIjpmYWxzZX19LFwiRGVmYXVsdFN3aW1sYW5lVGFza1N0eWxlXCI6e1wiJGlkXCI6XCIyMDRcIixcIlNoYXBlXCI6MCxcIlNoYXBlVGhpY2tuZXNzXCI6MSxcIkR1cmF0aW9uRm9ybWF0XCI6MCxcIlBlcmNlbnRhZ2VDb21wbGV0ZVRleHRTdHlsZVwiOntcIiRpZFwiOlwiMjA1XCIsXCJGb250U2V0dGluZ3NcIjp7XCIkaWRcIjpcIjIwNlwiLFwiRm9udFNpemVcIjoxMCxcIkZvbnROYW1lXCI6XCJDYWxpYnJpXCIsXCJJc0JvbGRcIjpmYWxzZSxcIklzSXRhbGljXCI6ZmFsc2UsXCJJc1VuZGVybGluZWRcIjpmYWxzZX0sXCJGb3JlZ3JvdW5kXCI6e1wiJGlkXCI6XCIyMDdcIixcIkNvbG9yXCI6e1wiJGlkXCI6XCIyMDhcIixcIkFcIjoyNTUsXCJSXCI6MjM3LFwiR1wiOjEyNSxcIkJcIjo0OX19LFwiSG9yaXpvbnRhbEFsaWdubWVudFwiOjAsXCJJc1Zpc2libGVcIjpmYWxzZX0sXCJQZXJjZW50YWdlQ29tcGxldGVIaWdobGlnaHRTdHlsZVwiOntcIiRpZFwiOlwiMjA5XCIsXCJCYWNrZ3JvdW5kXCI6e1wiJGlkXCI6XCIyMTBcIixcIkNvbG9yXCI6e1wiJGlkXCI6XCIyMTFcIixcIkFcIjo4OSxcIlJcIjowLFwiR1wiOjAsXCJCXCI6MH19fSxcIkR1cmF0aW9uU3R5bGVcIjp7XCIkaWRcIjpcIjIxMlwiLFwiRm9udFNldHRpbmdzXCI6e1wiJGlkXCI6XCIyMTNcIixcIkZvbnRTaXplXCI6MTAsXCJGb250TmFtZVwiOlwiQ2FsaWJyaVwiLFwiSXNCb2xkXCI6ZmFsc2UsXCJJc0l0YWxpY1wiOmZhbHNlLFwiSXNVbmRlcmxpbmVkXCI6ZmFsc2V9LFwiRm9yZWdyb3VuZFwiOntcIiRpZFwiOlwiMjE0XCIsXCJDb2xvclwiOntcIiRpZFwiOlwiMjE1XCIsXCJBXCI6MjU1LFwiUlwiOjIzNyxcIkdcIjoxMjUsXCJCXCI6NDl9fSxcIkhvcml6b250YWxBbGlnbm1lbnRcIjowLFwiSXNWaXNpYmxlXCI6ZmFsc2V9LFwiTWFyZ2luXCI6e1wiJGlkXCI6XCIyMTZcIixcIlRvcFwiOjAuMCxcIkxlZnRcIjowLjAsXCJSaWdodFwiOjAuMCxcIkJvdHRvbVwiOjAuMH0sXCJTdGFydERhdGVQb3NpdGlvblwiOjQsXCJFbmREYXRlUG9zaXRpb25cIjo0LFwiVGl0bGVQb3NpdGlvblwiOjMsXCJEdXJhdGlvblBvc2l0aW9uXCI6MCxcIlBlcmNlbnRhZ2VDb21wbGV0ZWRQb3NpdGlvblwiOjAsXCJTcGFjaW5nXCI6NSxcIkJhc2VsaW5lU3R5bGVcIjp7XCIkaWRcIjpcIjIxN1wiLFwiQmFzZWxpbmVTaGFwZVN0eWxlXCI6e1wiJGlkXCI6XCIyMThcIixcIk1hcmdpblwiOntcIiRpZFwiOlwiMjE5XCIsXCJUb3BcIjowLjAsXCJMZWZ0XCI6MC4wLFwiUmlnaHRcIjowLjAsXCJCb3R0b21cIjowLjB9LFwiUGFkZGluZ1wiOntcIiRpZFwiOlwiMjIwXCIsXCJUb3BcIjowLjAsXCJMZWZ0XCI6MC4wLFwiUmlnaHRcIjowLjAsXCJCb3R0b21cIjowLjB9LFwiQmFja2dyb3VuZFwiOntcIiRpZFwiOlwiMjIxXCIsXCJDb2xvclwiOntcIiRpZFwiOlwiMjIyXCIsXCJBXCI6MTUzLFwiUlwiOjAsXCJHXCI6MCxcIkJcIjowfX0sXCJJc1Zpc2libGVcIjpmYWxzZSxcIldpZHRoXCI6MC4wLFwiSGVpZ2h0XCI6MC4wLFwiQm9yZGVyU3R5bGVcIjp7XCIkaWRcIjpcIjIyM1wiLFwiTGluZVN0eWxlXCI6e1wiJGlkXCI6XCIyMjRcIixcIkxpbmVDb2xvclwiOntcIiRpZFwiOlwiMjI1XCIsXCJDb2xvclwiOntcIiRpZFwiOlwiMjI2XCIsXCJBXCI6MjU1LFwiUlwiOjI1NSxcIkdcIjowLFwiQlwiOjB9fSxcIkxpbmVXZWlnaHRcIjoyLjAsXCJMaW5lVHlwZVwiOjB9LFwiSXNWaXNpYmxlXCI6ZmFsc2V9fX0sXCJTaGFwZVN0eWxlXCI6e1wiJGlkXCI6XCIyMjdcIixcIk1hcmdpblwiOntcIiRpZFwiOlwiMjI4XCIsXCJUb3BcIjowLjAsXCJMZWZ0XCI6NC4wLFwiUmlnaHRcIjo0LjAsXCJCb3R0b21cIjowLjB9LFwiUGFkZGluZ1wiOntcIiRpZFwiOlwiMjI5XCIsXCJUb3BcIjowLjAsXCJMZWZ0XCI6MC4wLFwiUmlnaHRcIjowLjAsXCJCb3R0b21cIjowLjB9LFwiQmFja2dyb3VuZFwiOntcIiRpZFwiOlwiMjMwXCIsXCJDb2xvclwiOntcIiRpZFwiOlwiMjMxXCIsXCJBXCI6MjU1LFwiUlwiOjkxLFwiR1wiOjE1NSxcIkJcIjoyMTN9fSxcIklzVmlzaWJsZVwiOnRydWUsXCJXaWR0aFwiOjAuMCxcIkhlaWdodFwiOjE2LjAsXCJCb3JkZXJTdHlsZVwiOntcIiRpZFwiOlwiMjMyXCIsXCJMaW5lU3R5bGVcIjp7XCIkaWRcIjpcIjIzM1wiLFwiTGluZUNvbG9yXCI6e1wiJGlkXCI6XCIyMzRcIixcIkNvbG9yXCI6e1wiJGlkXCI6XCIyMzVcIixcIkFcIjoyNTUsXCJSXCI6MjU1LFwiR1wiOjAsXCJCXCI6MH19LFwiTGluZVdlaWdodFwiOjIuMCxcIkxpbmVUeXBlXCI6MH0sXCJJc1Zpc2libGVcIjpmYWxzZX19LFwiVGl0bGVTdHlsZVwiOntcIiRpZFwiOlwiMjM2XCIsXCJGb250U2V0dGluZ3NcIjp7XCIkaWRcIjpcIjIzN1wiLFwiRm9udFNpemVcIjoxMSxcIkZvbnROYW1lXCI6XCJDYWxpYnJpXCIsXCJJc0JvbGRcIjp0cnVlLFwiSXNJdGFsaWNcIjpmYWxzZSxcIklzVW5kZXJsaW5lZFwiOmZhbHNlfSxcIkZvcmVncm91bmRcIjp7XCIkaWRcIjpcIjIzOFwiLFwiQ29sb3JcIjp7XCIkaWRcIjpcIjIzOVwiLFwiQVwiOjI1NSxcIlJcIjowLFwiR1wiOjAsXCJCXCI6MH19LFwiSG9yaXpvbnRhbEFsaWdubWVudFwiOjIsXCJJc1Zpc2libGVcIjp0cnVlfSxcIkRhdGVTdHlsZVwiOntcIiRpZFwiOlwiMjQwXCIsXCJGb250U2V0dGluZ3NcIjp7XCIkaWRcIjpcIjI0MVwiLFwiRm9udFNpemVcIjoxMCxcIkZvbnROYW1lXCI6XCJDYWxpYnJpXCIsXCJJc0JvbGRcIjpmYWxzZSxcIklzSXRhbGljXCI6ZmFsc2UsXCJJc1VuZGVybGluZWRcIjpmYWxzZX0sXCJGb3JlZ3JvdW5kXCI6e1wiJGlkXCI6XCIyNDJcIixcIkNvbG9yXCI6e1wiJGlkXCI6XCIyNDNcIixcIkFcIjoyNTUsXCJSXCI6NjgsXCJHXCI6ODQsXCJCXCI6MTA2fX0sXCJIb3Jpem9udGFsQWxpZ25tZW50XCI6MCxcIklzVmlzaWJsZVwiOnRydWV9LFwiRGF0ZUZvcm1hdFwiOntcIiRpZFwiOlwiMjQ0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I0NVwiLFwiRm9ybWF0XCI6MCxcIklzVmlzaWJsZVwiOmZhbHNlLFwiTGFzdEtub3duVmlzaWJpbGl0eVN0YXRlXCI6ZmFsc2V9fSxcIkRlZmF1bHRTd2ltbGFuZU1vdFN0eWxlXCI6e1wiJGlkXCI6XCIyNDZcIixcIlNoYXBlXCI6MixcIlNoYXBlU2l6ZVwiOjEsXCJEZXRhaWxzU3BhY2luZ1wiOjEuMCxcIlBhZGRpbmdcIjp7XCIkaWRcIjpcIjI0N1wiLFwiVG9wXCI6Ny4wLFwiTGVmdFwiOjMuMCxcIlJpZ2h0XCI6MC4wLFwiQm90dG9tXCI6Mi4wfSxcIlBvc2l0aW9uT25UYXNrXCI6MSxcIlNoYXBlU3R5bGVcIjp7XCIkaWRcIjpcIjI0OFwi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yNTUsXCJSXCI6OTEsXCJHXCI6MTU1LFwiQlwiOjIxM319LFwiSXNWaXNpYmxlXCI6dHJ1ZSxcIldpZHRoXCI6MTguMCxcIkhlaWdodFwiOjIwLjAsXCJCb3JkZXJTdHlsZVwiOntcIiRpZFwiOlwiMjUzXCIsXCJMaW5lU3R5bGVcIjp7XCIkaWRcIjpcIjI1NFwiLFwiTGluZUNvbG9yXCI6e1wiJGlkXCI6XCIyNTVcIixcIkNvbG9yXCI6e1wiJGlkXCI6XCIyNTZcIixcIkFcIjoyNTUsXCJSXCI6MjU1LFwiR1wiOjAsXCJCXCI6MH19LFwiTGluZVdlaWdodFwiOjAuMCxcIkxpbmVUeXBlXCI6MH0sXCJJc1Zpc2libGVcIjpmYWxzZX19LFwiVGl0bGVTdHlsZVwiOntcIiRpZFwiOlwiMjU3XCIsXCJGb250U2V0dGluZ3NcIjp7XCIkaWRcIjpcIjI1OFwiLFwiRm9udFNpemVcIjoxMSxcIkZvbnROYW1lXCI6XCJDYWxpYnJpXCIsXCJJc0JvbGRcIjp0cnVlLFwiSXNJdGFsaWNcIjpmYWxzZSxcIklzVW5kZXJsaW5lZFwiOmZhbHNlfSxcIkZvcmVncm91bmRcIjp7XCIkaWRcIjpcIjI1OVwiLFwiQ29sb3JcIjp7XCIkaWRcIjpcIjI2MFwiLFwiQVwiOjI1NSxcIlJcIjowLFwiR1wiOjAsXCJCXCI6MH19LFwiSG9yaXpvbnRhbEFsaWdubWVudFwiOjAsXCJJc1Zpc2libGVcIjp0cnVlfSxcIkRhdGVTdHlsZVwiOntcIiRpZFwiOlwiMjYxXCIsXCJGb250U2V0dGluZ3NcIjp7XCIkaWRcIjpcIjI2MlwiLFwiRm9udFNpemVcIjoxMCxcIkZvbnROYW1lXCI6XCJDYWxpYnJpXCIsXCJJc0JvbGRcIjpmYWxzZSxcIklzSXRhbGljXCI6ZmFsc2UsXCJJc1VuZGVybGluZWRcIjpmYWxzZX0sXCJGb3JlZ3JvdW5kXCI6e1wiJGlkXCI6XCIyNjNcIixcIkNvbG9yXCI6e1wiJGlkXCI6XCIyNjRcIixcIkFcIjoyNTUsXCJSXCI6NjgsXCJHXCI6ODQsXCJCXCI6MTA2fX0sXCJIb3Jpem9udGFsQWxpZ25tZW50XCI6MCxcIklzVmlzaWJsZVwiOnRydWV9LFwiRGF0ZUZvcm1hdFwiOntcIiRpZFwiOlwiMjY1XCIsXCJGb3JtYXRTdHJpbmdcIjpcIk0vZC95eXl5XCIsXCJTZXBhcmF0b3JcIjpcIi9cIixcIlVzZUludGVybmF0aW9uYWxEYXRlRm9ybWF0XCI6ZmFsc2UsXCJEYXRlSXNWaXNpYmxlXCI6dHJ1ZSxcIlRpbWVJc1Zpc2libGVcIjpmYWxzZSxcIkhvdXJEaWdpdHNcIjoxLFwiQW1QbURlc2lnbmF0b3JcIjoyLFwiVHJpbTAwTWludXRlc1wiOmZhbHNlfSxcIldlZWtOdW1iZXJpbmdcIjp7XCIkaWRcIjpcIjI2NlwiLFwiRm9ybWF0XCI6MCxcIklzVmlzaWJsZVwiOmZhbHNlLFwiTGFzdEtub3duVmlzaWJpbGl0eVN0YXRlXCI6ZmFsc2V9fX0sXCJfYWRkaXRpb25hbFN3aW1sYW5lVjJTdHlsZXNcIjpbXSxcIkdyaWRsaW5lUGFuZWxTdHlsZVwiOntcIiRpZFwiOlwiMjY3XCIsXCJHcmlkbGluZVN0eWxlXCI6e1wiJGlkXCI6XCIyNjhcIixcIkxpbmVDb2xvclwiOntcIiRpZFwiOlwiMjY5XCIsXCJDb2xvclwiOntcIiRpZFwiOlwiMjcwXCIsXCJBXCI6MzgsXCJSXCI6NzksXCJHXCI6MTI5LFwiQlwiOjE4OX19LFwiTGluZVdlaWdodFwiOjEuMCxcIkxpbmVUeXBlXCI6MH0sXCJJc1Zpc2libGVcIjp0cnVlfSxcIkFjdGl2aXR5TGluZVBhbmVsU3R5bGVcIjp7XCIkaWRcIjpcIjI3MVwiLFwiQWN0aXZpdHlMaW5lU3R5bGVcIjp7XCIkaWRcIjpcIjI3MlwiLFwiTGluZUNvbG9yXCI6e1wiJGlkXCI6XCIyNzNcIixcIkNvbG9yXCI6e1wiJGlkXCI6XCIyNzRcIixcIkFcIjozOCxcIlJcIjo3OSxcIkdcIjoxMjksXCJCXCI6MTg5fX0sXCJMaW5lV2VpZ2h0XCI6MS4wLFwiTGluZVR5cGVcIjowfSxcIklzVmlzaWJsZVwiOnRydWV9LFwiRGVmYXVsdERlcGVuZGVuY3lTdHlsZVwiOntcIiRpZFwiOlwiMjc1XCIsXCJMaW5lU3R5bGVcIjp7XCIkaWRcIjpcIjI3NlwiLFwiTGluZUNvbG9yXCI6e1wiJGlkXCI6XCIyNzdcIixcIkNvbG9yXCI6e1wiJGlkXCI6XCIyNzhcIixcIkFcIjoyNTUsXCJSXCI6MCxcIkdcIjowLFwiQlwiOjB9fSxcIkxpbmVXZWlnaHRcIjoxLjAsXCJMaW5lVHlwZVwiOjB9LFwiRW5kQXJyb3doZWFkTGluZVN0eWxlXCI6e1wiJGlkXCI6XCIyNzlcIixcIktpbmRcIjoxLFwiV2lkdGhcIjoxLFwiTGVuZ3RoXCI6MH0sXCJCcmluZ1RvRnJvbnRcIjp0cnVlLFwiUmFkaXVzXCI6MC4wfSxcIkNyaXRpY2FsUGF0aFN0eWxlXCI6e1wiJGlkXCI6XCIyODBcIixcIkNyaXRpY2FsUGF0aFN0eWxlT3B0aW9uc1wiOjE0LFwiTGluZVN0eWxlXCI6e1wiJGlkXCI6XCIyODFcIixcIkxpbmVDb2xvclwiOntcIiRpZFwiOlwiMjgyXCIsXCJDb2xvclwiOntcIiRpZFwiOlwiMjgzXCIsXCJBXCI6MjU1LFwiUlwiOjIyMixcIkdcIjo1MCxcIkJcIjo1MH19LFwiTGluZVdlaWdodFwiOjEuMCxcIkxpbmVUeXBlXCI6MH0sXCJUaXRsZUZvcmVncm91bmRcIjp7XCIkaWRcIjpcIjI4NFwiLFwiQ29sb3JcIjp7XCIkaWRcIjpcIjI4NVwiLFwiQVwiOjI1NSxcIlJcIjoxNzYsXCJHXCI6MTksXCJCXCI6MjV9fSxcIlNoYXBlc0JhY2tncm91bmRcIjp7XCIkaWRcIjpcIjI4NlwiLFwiQ29sb3JcIjp7XCIkaWRcIjpcIjI4N1wiLFwiQVwiOjI1NSxcIlJcIjoyNTMsXCJHXCI6MjAzLFwiQlwiOjIwOH19LFwiU2hhcGVzQm9yZGVyU3R5bGVcIjp7XCIkaWRcIjpcIjI4OFwiLFwiTGluZUNvbG9yXCI6e1wiJGlkXCI6XCIyODlcIixcIkNvbG9yXCI6e1wiJGlkXCI6XCIyOTBcIixcIkFcIjoyNTUsXCJSXCI6MjIyLFwiR1wiOjUwLFwiQlwiOjUwfX0sXCJMaW5lV2VpZ2h0XCI6Mi4wLFwiTGluZVR5cGVcIjowfX0sXCJQYW5lbHNTcGFjaW5nRGVmaW5pdGlvblwiOntcIiRpZFwiOlwiMjkxXCIsXCJTcGFjaW5nQWJvdmVUaW1lYmFuZFwiOjE2LFwiU3BhY2luZ0JlbG93VGltZWJhbmRcIjoxNixcIlNwYWNpbmdBYm92ZUJldHdlZW5Td2ltbGFuZXNBbmRUYXNrc1wiOjE2LFwiU3BhY2luZ0JlbG93QmV0d2VlblN3aW1sYW5lc0FuZFRhc2tzXCI6MTZ9LFwiQ29uZGl0aW9uYWxGb3JtYXR0aW5nXCI6e1wiJGlkXCI6XCIyOTJcIixcIlB2QUZvcm1hdHRpbmdcIjp7XCIkaWRcIjpcIjI5M1wiLFwiRGVsYXlUYXNrU3R5bGVcIjp7XCIkaWRcIjpcIjI5NFwiLFwiU3R5bGVPcHRpb25zXCI6OCxcIlRpdGxlRm9yZWdyb3VuZFwiOntcIiRpZFwiOlwiMjk1XCIsXCJDb2xvclwiOntcIiRpZFwiOlwiMjk2XCIsXCJBXCI6MjU1LFwiUlwiOjE3NSxcIkdcIjowLFwiQlwiOjB9fSxcIkFjdHVhbFNoYXBlc0JhY2tncm91bmRcIjp7XCIkaWRcIjpcIjI5N1wiLFwiQ29sb3JcIjp7XCIkaWRcIjpcIjI5OFwiLFwiQVwiOjYyLFwiUlwiOjI1NSxcIkdcIjowLFwiQlwiOjB9fSxcIkFjdHVhbFNoYXBlc0JvcmRlclN0eWxlXCI6e1wiJGlkXCI6XCIyOTlcIixcIkxpbmVDb2xvclwiOntcIiRpZFwiOlwiMzAwXCIsXCJDb2xvclwiOntcIiRpZFwiOlwiMzAxXCIsXCJBXCI6MTYzLFwiUlwiOjI1NSxcIkdcIjowLFwiQlwiOjB9fSxcIkxpbmVXZWlnaHRcIjozLjAsXCJMaW5lVHlwZVwiOjB9LFwiQmFzZWxpbmVTaGFwZXNCYWNrZ3JvdW5kXCI6e1wiJGlkXCI6XCIzMDJcIixcIkNvbG9yXCI6e1wiJGlkXCI6XCIzMDNcIixcIkFcIjoxODQsXCJSXCI6MjU1LFwiR1wiOjAsXCJCXCI6MH19fSxcIkRlbGF5TWlsZXN0b25lU3R5bGVcIjp7XCIkaWRcIjpcIjMwNFwiLFwiU3R5bGVPcHRpb25zXCI6MixcIlRpdGxlRm9yZWdyb3VuZFwiOntcIiRpZFwiOlwiMzA1XCIsXCJDb2xvclwiOntcIiRpZFwiOlwiMzA2XCIsXCJBXCI6MjU1LFwiUlwiOjE3NSxcIkdcIjowLFwiQlwiOjB9fSxcIkFjdHVhbFNoYXBlc0JhY2tncm91bmRcIjp7XCIkaWRcIjpcIjMwN1wiLFwiQ29sb3JcIjp7XCIkaWRcIjpcIjMwOFwiLFwiQVwiOjI1NSxcIlJcIjoyMjIsXCJHXCI6ODAsXCJCXCI6NTB9fSxcIkFjdHVhbFNoYXBlc0JvcmRlclN0eWxlXCI6e1wiJGlkXCI6XCIzMDlcIixcIkxpbmVDb2xvclwiOntcIiRpZFwiOlwiMzEwXCIsXCJDb2xvclwiOntcIiRpZFwiOlwiMzExXCIsXCJBXCI6MTYzLFwiUlwiOjI1NSxcIkdcIjowLFwiQlwiOjB9fSxcIkxpbmVXZWlnaHRcIjozLjAsXCJMaW5lVHlwZVwiOjB9LFwiQmFzZWxpbmVTaGFwZXNCYWNrZ3JvdW5kXCI6e1wiJGlkXCI6XCIzMTJcIixcIkNvbG9yXCI6e1wiJGlkXCI6XCIzMTNcIixcIkFcIjoxODQsXCJSXCI6MjU1LFwiR1wiOjAsXCJCXCI6MH19fSxcIkFkdmFuY2VUYXNrU3R5bGVcIjp7XCIkaWRcIjpcIjMxNFwiLFwiU3R5bGVPcHRpb25zXCI6OCxcIlRpdGxlRm9yZWdyb3VuZFwiOntcIiRpZFwiOlwiMzE1XCIsXCJDb2xvclwiOntcIiRpZFwiOlwiMzE2XCIsXCJBXCI6MjU1LFwiUlwiOjAsXCJHXCI6MTEwLFwiQlwiOjB9fSxcIkFjdHVhbFNoYXBlc0JhY2tncm91bmRcIjp7XCIkaWRcIjpcIjMxN1wiLFwiQ29sb3JcIjp7XCIkaWRcIjpcIjMxOFwiLFwiQVwiOjYxLFwiUlwiOjAsXCJHXCI6MTI4LFwiQlwiOjB9fSxcIkFjdHVhbFNoYXBlc0JvcmRlclN0eWxlXCI6e1wiJGlkXCI6XCIzMTlcIixcIkxpbmVDb2xvclwiOntcIiRpZFwiOlwiMzIwXCIsXCJDb2xvclwiOntcIiRpZFwiOlwiMzIxXCIsXCJBXCI6MTYzLFwiUlwiOjAsXCJHXCI6MTI4LFwiQlwiOjB9fSxcIkxpbmVXZWlnaHRcIjozLjAsXCJMaW5lVHlwZVwiOjB9LFwiQmFzZWxpbmVTaGFwZXNCYWNrZ3JvdW5kXCI6e1wiJGlkXCI6XCIzMjJcIixcIkNvbG9yXCI6e1wiJGlkXCI6XCIzMjNcIixcIkFcIjoxODQsXCJSXCI6MCxcIkdcIjoxMjgsXCJCXCI6MH19fSxcIkFkdmFuY2VNaWxlc3RvbmVTdHlsZVwiOntcIiRpZFwiOlwiMzI0XCIsXCJTdHlsZU9wdGlvbnNcIjoyLFwiVGl0bGVGb3JlZ3JvdW5kXCI6e1wiJGlkXCI6XCIzMjVcIixcIkNvbG9yXCI6e1wiJGlkXCI6XCIzMjZcIixcIkFcIjoyNTUsXCJSXCI6MCxcIkdcIjoxMTAsXCJCXCI6MH19LFwiQWN0dWFsU2hhcGVzQmFja2dyb3VuZFwiOntcIiRpZFwiOlwiMzI3XCIsXCJDb2xvclwiOntcIiRpZFwiOlwiMzI4XCIsXCJBXCI6MjU1LFwiUlwiOjIwLFwiR1wiOjEwMCxcIkJcIjowfX0sXCJBY3R1YWxTaGFwZXNCb3JkZXJTdHlsZVwiOntcIiRpZFwiOlwiMzI5XCIsXCJMaW5lQ29sb3JcIjp7XCIkaWRcIjpcIjMzMFwiLFwiQ29sb3JcIjp7XCIkaWRcIjpcIjMzMVwiLFwiQVwiOjE2MyxcIlJcIjowLFwiR1wiOjEyOCxcIkJcIjowfX0sXCJMaW5lV2VpZ2h0XCI6My4wLFwiTGluZVR5cGVcIjowfSxcIkJhc2VsaW5lU2hhcGVzQmFja2dyb3VuZFwiOntcIiRpZFwiOlwiMzMyXCIsXCJDb2xvclwiOntcIiRpZFwiOlwiMzMzXCIsXCJBXCI6MTg0LFwiUlwiOjAsXCJHXCI6MTI4LFwiQlwiOjB9fX19fSxcIl9zZWxlY3RlZFRoZW1lUHJlc2V0Q29sb3JzXCI6e1wiJGlkXCI6XCIzMzRcIixcIlRleHRMaWdodFwiOntcIiRpZFwiOlwiMzM1XCIsXCJBXCI6MjU1LFwiUlwiOjI1NSxcIkdcIjoyNTUsXCJCXCI6MjU1fSxcIlRleHREYXJrXCI6e1wiJGlkXCI6XCIzMzZcIixcIkFcIjoyNTUsXCJSXCI6MCxcIkdcIjowLFwiQlwiOjB9LFwiQWNjZW50MVwiOntcIiRpZFwiOlwiMzM3XCIsXCJBXCI6MjU1LFwiUlwiOjI1NSxcIkdcIjoyNTUsXCJCXCI6MjU1fSxcIkFjY2VudDJcIjp7XCIkaWRcIjpcIjMzOFwiLFwiQVwiOjI1NSxcIlJcIjo2OCxcIkdcIjo4NCxcIkJcIjoxMDZ9LFwiQWNjZW50M1wiOntcIiRpZFwiOlwiMzM5XCIsXCJBXCI6MjU1LFwiUlwiOjkxLFwiR1wiOjE1NSxcIkJcIjoyMTN9LFwiQWNjZW50NFwiOntcIiRpZFwiOlwiMzQwXCIsXCJBXCI6MjU1LFwiUlwiOjIzMyxcIkdcIjoxMTMsXCJCXCI6NTB9LFwiQWNjZW50NVwiOntcIiRpZFwiOlwiMzQxXCIsXCJBXCI6MjU1LFwiUlwiOjI1LFwiR1wiOjEwNyxcIkJcIjozNn0sXCJBY2NlbnQ2XCI6e1wiJGlkXCI6XCIzNDJcIixcIkFcIjoyNTUsXCJSXCI6MTUsXCJHXCI6MTU4LFwiQlwiOjIxM30sXCJBY2NlbnQ3XCI6e1wiJGlkXCI6XCIzNDNcIixcIkFcIjoyNTUsXCJSXCI6MTYwLFwiR1wiOjQzLFwiQlwiOjE0N30sXCJBY2NlbnQ4XCI6e1wiJGlkXCI6XCIzNDRcIixcIkFcIjoyNTUsXCJSXCI6NzgsXCJHXCI6MTY3LFwiQlwiOjQ2fX0sXCJfY3VzdG9tUHJlc2V0Q29sb3JzXCI6e1wiJGlkXCI6XCIzNDVcIn19fSJ9LCJTZXR0aW5ncyI6eyIkaWQiOiI4NjIiLCJJbXBhT3B0aW9ucyI6eyIkaWQiOiI4NjM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4NjQiLCJVc2VUaW1lIjpmYWxzZSwiV29ya0RheVN0YXJ0IjoiMDA6MDA6MDAiLCJXb3JrRGF5RW5kIjoiMjM6NTk6MDAifSwiTGFzdFVzZWRUZW1wbGF0ZUlkIjoiNzM1NWI2MzMtYWM2Ni00NTI4LThiNGQtMjk5ZmFlZGM5ZWU5IiwiTGFzdFVzZWRUaGVtZURldGFpbHMiOnsiJGlkIjoiODY1IiwiSWQiOiI4ZTM1ZTNjMy1lNmU5LTRlNzctYTExOC1kNWRhMmFiZDRjYjkiLCJUaXRsZSI6IlVudGl0bGVkIHRoZW1lIiwiQ2F0ZWdvcnkiOjJ9LCJGaXJzdFdlZWtPZlllYXIiOjAsIlBsYWNlTWlsZXN0b25lQXRUaGVCZWdpbm5pbmdPZlRoZURheSI6ZmFsc2UsIkRlcGVuZGVuY3lTY2hlZHVsaW5nU2V0dGluZ3MiOnsiJGlkIjoiODY2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QbGFubmVkTW9kdWxlRW5hYmxlZCI6ZmFsc2UsIk9sZEZpeGVkSW50ZXJ2YWxzUmVuZGVyaW5nU3RyYXRlZ3lVc2VkQmVmb3JlIjpmYWxzZSwiRGVwZW5kZW5jaWVzIjp7Il9kZXBlbmRlbmNpZXMiOltd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s-PA"/>
  <p:tag name="OTLTIMEBANDQUICKPOSITION" val="Middle"/>
  <p:tag name="OTLTIMEBANDTHREEDEFFECTS" val="Gel"/>
  <p:tag name="OTLTIMEBANDAUTODATERANGE" val="True"/>
  <p:tag name="OTLTIMEBANDSTARTDATE" val="0001-01-01T00:00:00.0000000"/>
  <p:tag name="OTLTIMEBANDWORKINGDAYS" val="All"/>
  <p:tag name="OTLTIMEBANDUSETIME" val="False"/>
  <p:tag name="OTLTIMEBANDTIMECONFIGWORKDAYSTART" val="00:00:00"/>
  <p:tag name="OTLTIMEBANDTIMECONFIGWORKDAYEND" val="23:59:00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16"/>
  <p:tag name="OTLTIMEBANDSPACINGBELOW" val="16"/>
  <p:tag name="OTLTIMEBANDSPACINGABOVEFORSWLANDTASKS" val="16"/>
  <p:tag name="OTLTIMEBANDSPACINGBELOWFORSWLANDTASKS" val="16"/>
  <p:tag name="OTLTIMEBANDSHAPETYPE" val="RectangleTimeband"/>
  <p:tag name="OTLTIMEBANDSHAPEHEIGHT" val="30"/>
  <p:tag name="OTLTIMEBANDSHAPEPADDINGLEFT" val="0"/>
  <p:tag name="OTLTIMEBANDENDDATE" val="2025-12-20T00:00:00.0000000"/>
  <p:tag name="OTLTIMEBANDSCALETYPE" val="Weeks"/>
  <p:tag name="OTLTIMEBANDSCALEFORMAT" val="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10-06T00:00:00.0000000Z"/>
  <p:tag name="OTLENDDATE" val="2025-10-09T23:59:00.0000000Z"/>
  <p:tag name="OTLBASELINESTARTDATE" val="2025-10-07T00:00:00.0000000"/>
  <p:tag name="OTLBASELINEENDDATE" val="2025-10-20T23:59:00.00000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10-10T00:00:00.0000000Z"/>
  <p:tag name="OTLENDDATE" val="2025-10-16T23:59:00.0000000Z"/>
  <p:tag name="OTLBASELINESTARTDATE" val="2025-10-21T00:00:00.0000000"/>
  <p:tag name="OTLBASELINEENDDATE" val="2025-11-03T23:59:00.0000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10-17T00:00:00.0000000Z"/>
  <p:tag name="OTLENDDATE" val="2025-10-23T23:59:00.0000000Z"/>
  <p:tag name="OTLBASELINESTARTDATE" val="2025-11-04T00:00:00.0000000"/>
  <p:tag name="OTLBASELINEENDDATE" val="2025-11-17T23:59:00.00000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10-24T00:00:00.0000000Z"/>
  <p:tag name="OTLENDDATE" val="2025-10-30T23:59:00.0000000Z"/>
  <p:tag name="OTLBASELINESTARTDATE" val="2025-11-18T00:00:00.0000000"/>
  <p:tag name="OTLBASELINEENDDATE" val="2025-12-01T23:59:00.000000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10-31T00:00:00.0000000Z"/>
  <p:tag name="OTLENDDATE" val="2025-11-07T23:59:00.0000000Z"/>
  <p:tag name="OTLBASELINESTARTDATE" val="2025-12-02T00:00:00.0000000"/>
  <p:tag name="OTLBASELINEENDDATE" val="2025-12-15T23:59:00.00000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OSITIONONTASK" val="None"/>
  <p:tag name="OTLRELATEDTASKID" val="00000000-0000-0000-0000-000000000000"/>
  <p:tag name="OTLWEEKNUMBERINGFORMAT" val="WNFormat1"/>
  <p:tag name="OTLWEEKNUMBERINGISVISIBLE" val="False"/>
  <p:tag name="OTLMTITLE" val="Release 1.0"/>
  <p:tag name="OTLDATE" val="2025-11-07T00:00:00.0000000"/>
  <p:tag name="OTLBASELINEDATE" val="2025-12-20T00:00:00.000000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791</TotalTime>
  <Words>67</Words>
  <Application>Microsoft Office PowerPoint</Application>
  <PresentationFormat>Panorámica</PresentationFormat>
  <Paragraphs>27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Frank Melendez Umeres</cp:lastModifiedBy>
  <cp:revision>55</cp:revision>
  <dcterms:created xsi:type="dcterms:W3CDTF">2018-09-14T20:39:04Z</dcterms:created>
  <dcterms:modified xsi:type="dcterms:W3CDTF">2025-10-08T17:56:46Z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