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60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666</Words>
  <Application>Microsoft Office PowerPoint</Application>
  <PresentationFormat>Widescreen</PresentationFormat>
  <Paragraphs>84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9</cp:revision>
  <dcterms:created xsi:type="dcterms:W3CDTF">2023-10-30T04:39:16Z</dcterms:created>
  <dcterms:modified xsi:type="dcterms:W3CDTF">2023-11-29T08:32:21Z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