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961C-62E3-42C3-AEE7-EE79F48AB2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3851-89E5-4486-9EF5-4EA36F4F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8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961C-62E3-42C3-AEE7-EE79F48AB2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3851-89E5-4486-9EF5-4EA36F4F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961C-62E3-42C3-AEE7-EE79F48AB2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3851-89E5-4486-9EF5-4EA36F4F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961C-62E3-42C3-AEE7-EE79F48AB2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3851-89E5-4486-9EF5-4EA36F4F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4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961C-62E3-42C3-AEE7-EE79F48AB2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3851-89E5-4486-9EF5-4EA36F4F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3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961C-62E3-42C3-AEE7-EE79F48AB2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3851-89E5-4486-9EF5-4EA36F4F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961C-62E3-42C3-AEE7-EE79F48AB2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3851-89E5-4486-9EF5-4EA36F4F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7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961C-62E3-42C3-AEE7-EE79F48AB2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3851-89E5-4486-9EF5-4EA36F4F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4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961C-62E3-42C3-AEE7-EE79F48AB2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3851-89E5-4486-9EF5-4EA36F4F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9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961C-62E3-42C3-AEE7-EE79F48AB2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3851-89E5-4486-9EF5-4EA36F4F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0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961C-62E3-42C3-AEE7-EE79F48AB2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23851-89E5-4486-9EF5-4EA36F4F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7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4961C-62E3-42C3-AEE7-EE79F48AB21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23851-89E5-4486-9EF5-4EA36F4FB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2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081" y="365125"/>
            <a:ext cx="8030847" cy="101234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418" y="4720205"/>
            <a:ext cx="1444357" cy="2017973"/>
          </a:xfrm>
        </p:spPr>
      </p:pic>
      <p:pic>
        <p:nvPicPr>
          <p:cNvPr id="7" name="Picture 6" descr="Computational Information Geometry - For Image and Signal Processing |  Frank Nielsen | Sprin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621" y="59267"/>
            <a:ext cx="1497230" cy="225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Geometric Theory of Information | Frank Nielsen | Spring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930" y="37649"/>
            <a:ext cx="1497230" cy="2250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rogress in Information Geometry - Theory and Applications | Frank Nielsen  | Spring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120" y="37649"/>
            <a:ext cx="1497230" cy="226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Geometric Structures of Information | Frank Nielsen | Spring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025" y="59882"/>
            <a:ext cx="1497230" cy="226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Welcome to the home page of Frank NIELSEN (5793b870)| Computational  Information Geometry for Imaging and Intelligence | Last revised May 20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649" y="70775"/>
            <a:ext cx="1435526" cy="223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Differential Geometrical Theory of Statistic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653" y="4659600"/>
            <a:ext cx="1455761" cy="208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franknielsen.github.io/GSI/978-3-642-40020-9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76" y="2540763"/>
            <a:ext cx="1321687" cy="199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ttps://franknielsen.github.io/GSI/978-3-319-25040-3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723" y="2517441"/>
            <a:ext cx="1329960" cy="201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s://franknielsen.github.io/GSI/978-3-319-68445-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040" y="2540762"/>
            <a:ext cx="1328699" cy="201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s://franknielsen.github.io/GSI/978-3-030-26980-7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020" y="2552528"/>
            <a:ext cx="1321687" cy="199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SPIGL Proceeding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3" y="56714"/>
            <a:ext cx="1494504" cy="22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84571" y="2540762"/>
            <a:ext cx="1330176" cy="1985782"/>
          </a:xfrm>
          <a:prstGeom prst="rect">
            <a:avLst/>
          </a:prstGeom>
        </p:spPr>
      </p:pic>
      <p:pic>
        <p:nvPicPr>
          <p:cNvPr id="1026" name="Picture 2" descr="Joseph Fourier 250th Birthday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170" y="4706252"/>
            <a:ext cx="1421888" cy="204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41ip2jkJ-FS._SX333_BO1,204,203,200_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441" y="4632337"/>
            <a:ext cx="1420051" cy="211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formation Geometry | Home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649" y="4706252"/>
            <a:ext cx="1328699" cy="202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7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</dc:creator>
  <cp:lastModifiedBy>Nielsen</cp:lastModifiedBy>
  <cp:revision>1</cp:revision>
  <dcterms:created xsi:type="dcterms:W3CDTF">2021-08-26T04:06:52Z</dcterms:created>
  <dcterms:modified xsi:type="dcterms:W3CDTF">2021-08-26T04:07:05Z</dcterms:modified>
</cp:coreProperties>
</file>