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7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3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7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2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1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27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CF23-A5AC-47EA-B933-A33F3721C6F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0"/>
            <a:ext cx="7128792" cy="13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" y="13551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Joint Structures and Common Foundation of Statistical Physics, Information Geometry and Inference for Learning</a:t>
            </a:r>
            <a:endParaRPr lang="fr-FR" sz="2400" b="1" dirty="0">
              <a:solidFill>
                <a:srgbClr val="00B0F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65408"/>
            <a:ext cx="5976664" cy="47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29" y="5003730"/>
            <a:ext cx="1392776" cy="17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47" y="3325395"/>
            <a:ext cx="1404273" cy="167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12" y="65917"/>
            <a:ext cx="1095408" cy="164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0" y="1686897"/>
            <a:ext cx="1371186" cy="164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146" y="1677415"/>
            <a:ext cx="1138206" cy="165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48" y="65919"/>
            <a:ext cx="1284764" cy="164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61" y="65917"/>
            <a:ext cx="1298593" cy="16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27" y="65917"/>
            <a:ext cx="1414621" cy="164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01" y="65919"/>
            <a:ext cx="1141939" cy="164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2" y="45433"/>
            <a:ext cx="1209153" cy="16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26" y="1685827"/>
            <a:ext cx="1078981" cy="164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77416"/>
            <a:ext cx="1168831" cy="165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49" y="1674232"/>
            <a:ext cx="1317314" cy="16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15" y="1686900"/>
            <a:ext cx="1336425" cy="164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2" y="3335770"/>
            <a:ext cx="1161224" cy="166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24" y="3335769"/>
            <a:ext cx="1144385" cy="166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21" y="3335769"/>
            <a:ext cx="1234068" cy="166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15" y="3335770"/>
            <a:ext cx="1336425" cy="166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89" y="3335770"/>
            <a:ext cx="1311057" cy="166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2" y="4997308"/>
            <a:ext cx="1299090" cy="179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4" y="4997308"/>
            <a:ext cx="1543784" cy="179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60" y="5011326"/>
            <a:ext cx="1435164" cy="17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18" y="1686899"/>
            <a:ext cx="1296938" cy="164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70" y="4983290"/>
            <a:ext cx="1438260" cy="179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0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89" y="4997308"/>
            <a:ext cx="1466275" cy="179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2" descr="data:image/jpeg;base64,/9j/4AAQSkZJRgABAQAAAQABAAD/2wCEAAkGBxMSEhITExIVFRUWFRUVGBcWFRUVFRcWFRIWFhYVFRUYHSggGBolGxUVITEhJSkrLi4uFx8zODMtNygtLisBCgoKBQUFDgUFDisZExkrKysrKysrKysrKysrKysrKysrKysrKysrKysrKysrKysrKysrKysrKysrKysrKysrK//AABEIAPUAzgMBIgACEQEDEQH/xAAcAAABBQEBAQAAAAAAAAAAAAADAQIEBQYABwj/xAA8EAABAwIEBAQFAgQFBAMAAAABAAIRAyEEEjFBBQZRYQcTInEygZGhsULBI9Hh8BQzcoLxUmKDwiQlQ//EABQBAQAAAAAAAAAAAAAAAAAAAAD/xAAUEQEAAAAAAAAAAAAAAAAAAAAA/9oADAMBAAIRAxEAPwDSdVy4O7LpKBAEtlzgmwg4uSJRKUtsgQO7ppMpISOcgKDZICUtCkXSGi0XKeHNZ8RuNR/TZA+lhy49O6kf4IdZ9gmjGWuA1vVxknsITxUgbkuFvZA7/Bt0k+2qY/A+yNSoOgkuNrmNPmU08RaLBhN4LrR/VBCq4YjUFRspGiuaWNnYkTBJFgiTSd8RE9uqChB7Lmq2rcNBEtI9iq+phXN1FkDBonRbdDlPDrIHrmlInFAq4pq4oHJDOyUhNj3QdGq4ntCQBcgSUoOv9/NcDZK5AgKQjuuCSoICBriI9kN4LyGjcwfZNxDhEbnQBSqdAm4abgTGocNkEXiHFG0XtpNmGiXFo/dVGO4nUactNshxnM5uaQT2Who8vFz3Pzel0S0/hXuC4HTbYNAIHSfogoOEtqujIwAZdXDT/SDorzBYJzAS45nG/UewVpSwYaB90cURtt+OiDPYvh9Sq5tyGNuQLA9u6FjuHwCKQb5m03aPcblagMSU6AGwncoMi3hzsrWve/OCC7LYEnr2RKeB8qQ5+cudP+n5rVuwoOwSjCt6AoMrXLBYZi7updCJgzf6K0xnCmv0kHqFUYtlalbWLyBaO5QNxvCw4yyztwdD7Kqq0i2xEK54fi/NAMgOBII1t1RMS9j4DgCDad5QUdkqfiMOabsrh3B2I2THIFXNjdcFxF0Clc091wulHugFmulKQ+yUoFhNalC4FApHRDibJ46aJacNBcbACBPXr7IDF1OiwOfBcdANZUnhmMc67qeW5Ede6yjeIvqVi1uWQbuJGm8Ba3htQ21PcoLvCsGsKWFEw7ht9VLadEDyPtdcCP3SELoQcCCnSmD8pYQLmSB0JcqZlQOCSowO3smusmi5QUeN4A0Oa+mS2JJy6mTom1qAiBYkg/8AKvqjJQCCJET0tp80EPFYcVqZAs4GB/t2VA+mQSCIIN1ocG4iZsb+3VA4xhA5oqNud46dUFKPumlPbokcg6O6UBIAlNtkAtdUoKRdCBwb1XEJQPmulAwu6onGcOW4V9SPVlOUExbqm0nwR3MaSneIjXuwVRrSB/lgk6hs3LUGG5Lwuaajj6yTAGgbK9MwLDlANlieQcD6XEGLwJiAFvKQE39rILCkVJao1JqlNQPB7pQdUxpulQOBStCGNURgQLKbK5xTXGECJqRzougl90B2PSVXWQS7dOpVLSUEPzxBi8zM669FJoURly9QfuomIojzW1LxEED9wrJlzP8AcIMdWp5XEHYrkbif+a8C6jgIHAJC5KU4IBSuSAJwQLm7ppShN2v1QAxLiPUDpf6LJc781+bkptqSDYtaDBI2ctNjMayld5ABtfqV5jzg7M+nUaWNa57mEtEiW3Dvug2/h3embi5JI3C9FwWm2i8t8LC4h5MkE6bFeqYZoFggnUWKS0Qg0XKSPZAB3vCWV1RNQPnsnBxTAURA2UOoe909zUCqINkA6rpshPqjQJahjdR3uGyAzniL/ZObVgKB5t4nVHoFATheKDs7T8QOiXiPExTloiYkyYgdZS4BrGuqGJJi+yyfiThnV6LaLI/iOzVXg5SxrfhaOs3QSa2JZUJqU3h40ltxISKDw/hbcKPLpiGw0+9tVYA9QgUHRcbaJOydCAMrgUhdslB6oHIbvdKR3TXFBUcdoMqMLXtJbH6dbdF5RxxhEZbMY8gTqS7qvYK7yPZZDnLhjAwZGgDUkWl0ygveVOLUaGGYxugaJMSS46x1W74bj6VYDy6gdI2sZ3XivD+Z6DKJzUG52QBsYm5gJKfOFBtTzQXNN7UxH1Jt1QfQLKkaqUysvJeXvFeg701waYFmk3zd3EaLQt50oyB5jCHua1pDgZJ7INlXdcXStcqfmPEuo06dVrHvGYA5bmHD4lQ1ucqDaed1SIsRNyekINw9w3Ud/EmgkC5C8V5k8UKjszKDZbs4yCFW8K8TcYAKfkMqO0locH/uEHvFPigmDYdf2UjzWu+EyvIqHiFWouYcXgqtOmdXFrojrcLV8L5toPg03BwcYBGv02Qaqvv2Ve7WyeMaKgnQxMdUWnSBEx3ugBF5hHwoEkk2lEa2f+FIpUbiwg6ygpsTVc2o1hMlxlvQDr3VdxqjXc1ppBsNeA8vHx9cpV/j6GQlxa0lphpi4HZVY5ar1qpqVMU7yMvpptEEON5QQsWXeZ6gBEWHSE9i7E0SyoWGSR+o6kbJQgXRLlTh1ShBFIuZKQlKdAmoEf7oTiUQlBd1QBqiVXcd4f51I5dWepo6xsrKo7/hTuFUSST+kAn5ZTZB894qllc4HYkfdMq4N7AC5jmg3EgifbZaFvAH4mtW8sQ3O8/LNeF6twThdR2Gp0MSynUyemKjZEbRHZB5DX5Yc7CnGUZdTactQOEOa7t1Cp+Gsca1IMHqNRuUd8wX0RX4I19EUHZKdASRSojK0d3HUlYjDcp4OjjcJ5D6j3ebmc0n0wNxug9r4XmFFge2HBrQRMgELzfxO5bouM0aMVHnMXDQf7e69PpCAq7GYMPvF+v80HzKeHFoqscxwe2xkEATorLhHBcSKHn4Wpc5nEMAzwyLCd+y94xvC6Wem5zZdM3aIn9/mpNLhVAMytw7A3MXeiWHMdSIQZrlnCYrE4WmTiKjpYHOp4mmyoM2hZYSAVjOI8i4rDVzWo5Kd8zmAl1MSf0r2jC0vLblpgNGt7n6qRTpi5O+oIlBhuHuxFpFOMsEzv7K+w4MQb/ZWz6Dbw1t+yCaYCAdGlcSpL7XQqdUH5KZFuyCHUrsaHZiLCblZ/jr+IYijUGGigGtJY4wXVBGgnRZ7najjg5+Iw9LzGAtLqYP6Wm/1W74DxUYnDsf5ZplzQSydDGgQYXlbiNbEYNlSu0ivTe6jUJEGx3HyVqArnj1MU6ZDQB5j8xtBJi5PdU7AgePdPaISNCV1u6CI9N7IjtI7phKALigVCpFRRKltUDHCPqrttPy8HVcBJdTfPUW2VOyCQFe8fwpHD8SGAH+E4jrJF0FHylgmjDU3inJLddyT1VvVxxAswkix6LLcgcXYaLGOkOHckFbukwOOm99kFDiTVqanK02Ea+/dUvJlB9fH1Ksfw6XomIuOi1HMIijUyWOUwd9Nkzw74M+hRc6pYvdmAm8ETfug2INoUdr7qTUba6EQgI+iHtgn+ig1aNWnpLh2U6kIlSJQQKWJnUX9vypQO6VzEzPZAtRyiVnItV8KDUeEEjDfaVLrGG/NQeHOdcxb7KXiah6CMvzQIxlyOuv8kmHwjKZJAy/hFoO9INrhBxlQ5TeBqe8bIKLmXEZqjWj9Lb+5UFmyjGrne5/U6bW0hSGDRAVqcmtMWS5ewQRjrZNKIUNzboI79TZR6g+amVPdRnhAKnqtCCa2DrgnMQx4gWMZTYLPuatJy7VkPBAiwtredUHiPB+Mmk4DKRYtLYgjKfyvWeWuNMr08wIzaO940Kp+duRQ4B+HAZlzOc0Nl1Qm8l6oeXOJ/4U1PMMkR6etomNjb7IL/xQ467D0Kdx6qjWnTNlGsfJbDl7mDD1qLHU3iIAvqDG68253xDX4R1d7QX1gGsBE+WwfuV5ZhcfUpCGucL7EiO6D62GKaRqoVHjeHc8021mF4MFocCZ6QvFeA834wU20yHk1HBrHusy9rndb9/hbhKgzw6niInzKL3NGbXNlJ6koNx5nqAG/wCyk+Z1VXyzwQ4WkKb6zqzxMvdrdWFdhjMNRsge5yivrC90ofIQqmGmwOqCM6oShtoFxaIt13U3D4bWfp+6l0aIGnugfSpANAG35TKLw6x16dkmPqEMdl+I2A/debc74/F4bieDNCoGh9E5mmS30m8hB6YyiB8lmeYeKZj5LCCBqVQVePY2tZ72U2zcUwfV9U6iy39/dBIpN0Ck0dkGm21ijtGyB8J4CRqIEEQ3Qz90dx6Ib0AHwgPGqkuQCAgDmhaPlukxpkEF03v+yz5BUrhboeyNzB7INhXc0201GvVeFY/hP/2D6VKqx/8AEzVLwGt1yknX5L26k0tgtF73NwqbjPLdKrSqCplzu9fnNaGODhdpkajaEHl3FHHElzLgNkAA2ACg8I5JdXqskww6nsCqLDcZqYau/wD6mucDaQ9swdeq33DfFLB0mUw7DVMzdcoAAvc3QbzG8pU34elTAA8tzXNyjdq1FH4QOkfhZPDeKHDHU8/nwR/+ZHrJ6Bu6XDeI9CpphMZBOvkOiOuiDXkpc0SssznFj5y4XFn/AMLh+UbE8Zr5Q6ngq7hr6i1se95QXlWlfMOlwnUW5hayHw2t5jQYymBIOxOoR2thAopmQTsnEQllDLtZKBlTULJ848E8yrTxAEuaxzDezR1AWs8ybDb7qFxGmXMtEXkHcFBh6VMNJAvG6m0h/NCDADA2sisCA7QitCY3RFaEDmi+ie03K5utkqCM8Jrm9EZ5QXIAPQXo72oRQDLbI2AdFRpA0TU0Pgg3nVBr8GMzB2P52KNj8F5gAkhouQNSOihctvc5ry82kR7K2fU1G/37IPNebuSKWJcS0hlY6OiB0us9guSeKscWBlIiLPIaQf5L1bGAFwPW30VnhYAEdAg8iwnIPE2PzgYfPa8Nj+i1mA4fxthBqV6L2i0C3zW8anSEFVgqeIiajgT/ANuinjunvTYuEEGhTcyqXfpdaO/VTSlMzHzQXkoFc6TZI5qcIslq7BBGc3SVC440Cnlvcz6dY6kdFailmIkaLzHxb4s7BY/B1w5wY+k5lRo0yhwvHVBYPAkgdURmij4Oq17W1GEFrgCD7qUxAVo0UgCyA1Ha7sgfFk4mwSACE+O6CK4IbwiuIQyUEZ6bCe9DIQcQmObuiJuLrNYC57g0DqgncN4oKDpqH+G60ATDtpUrF8QAZXrNqBwAkFvqlrNbDSFgOMeIODoywA13QZgQ1Z7w85qdSxxNNh8qtZ1IXaA49Dvf7oN7h+bGVG+ZmEj4g2YB66LR8L5ip1CL7DTb3VHxHkbD1HuOV1Nr3ZwWH4d4IVC/k7FYd/mU6hqAwBNpbOrxvZB61SxQIs7+aMay8/wWMrNOTLLti0ktkmwjULSYSjUd8RIMxrugvBUBSlw0hRWYR49u+qKRluT7oDh24UWvibi8Aa7qNU4k0gEaSQY2A3Kq8LxptVpdSYC4mA0mQb62QXbcVJOkdtfmpdFnVV/CeFuZmdUPqccxaBYW0VuNECgWXmXjlw4VaLHTdjXn5SF6cF514t45tOm8m5FIgDu5B594U8UJa/DOMgS9g6DoF6M1q8T5dxRw1fD1ZgSM3+k/yXtVLENeA5jg5puCO6AzQiNKEntcgkNCcmtKeghPegl3eErnKt4txajhm5qzw2Lx+o+wQTXO21nooXEeJ0sOM1ao1g7m/wAgvO+PeItWpLMM3y2n9ZHq+XRYnE1n1HF1R7nuOpcZQehcb8SB8OFbP/e8ZR8lheKcYrVzmq1XOJ2kwL6AKHlXDTogCV6F4TvwQe4YhzvOc5vlAWh4vMrz4tAVtyjVY3G4Z9V2Sm2q1zidA0XlB79xXmKszD1DhKTq1SmYc14ygT+sk6hYp3jBUe4UjTYwkBrqoNs28N2bKo/EjxB/xT30cLLKGaC4GHVI/wDVedubCD3jF+KPD6PpYx1Sp6RUdT+Fxi/lu3j5LSYDnzAkD/5VFronLUflNxMOn9S+Y2VCCCLEeyTPefyg+rcVzzhadEVzVBpmwywSbwSBuAsRzp4sYY0yzBudUd+owWCOxOq8KL9J222HsklB6FgPENhpGnXp1SJJy035Q+TbzHa27K7r+JuEwjCOH4dzqrmwalQkMYY/Qw3MdSvIZRqDb/gXQe5eHniyKhGH4i7K4mKdeMrXSfhqbN916+LgHUESIMgjqCvk7D8Jc9pdUb5bYtm1PsNls+Sufzgq1KlWrVH4RrS2D6jTJ0cdy0dEHv7fz9l4d4u8T8zECk0gguk+zbL1/F8Yptwr8Ux4dT8vM1wMgyLflfNOJx5xFerWJm5DfrdALEsBI3nZBp4ivRM0aj2DcA/spuJZBkbXT2AGJif7sgk8M8Q8VS/zQ2q0bmzvkVvuXudcJigGh3lVDHpeY+h3XmtXBtcLgD8fVVGPwWUtsBMwRM277IPopoTpXiPK/PmIwoDKn8WmLQ4nMB2O69V4HzJh8YzNSeAd2usQgwPMfiFE08MPd82Xn+NxVSq7PUeXE7u29kr6VrDvKYe6BWgRZMAunMHRKxhLkCFkIRUqqyJ6qO5v1QDe2Ex7Y/v7qQWwPdCqffRANolKWrmAIm3ugC1sp3klGYzqnnUfVAx+DgqVhuFtcAS46/bsntqk2hTcO0DXbZBCxXDKbG+ZLi3MG3t7/RSMNjHYcg06VME/C4+oqZjaAqMDDNzLYNgQN1AosLfTrBgA6oC1jiazg55Nx7CEbB4fL/mj0DUq0wGLtlLdrqSaGem90elomOvQQgrcXiq2Gouw9Oq80avrZTn0/wCr27LsFhQGBouIGaVFwlAtAe6Sbw06BuzQNlOwmIBzCRv7mdkDKosQRB69toQqTbzf5/sj41t2yZt+EPPIsPbugk4eoGxIlslJiqQdTc4AZhPyCG3S3XfZSaMke9vf3QZnEUMsdwJ+pQKb3U3EsJbNrFWOKaTLTFioL2SdUBjT3lR61jopbWddYQa7IhBGAKlYRs3hRh+VY0qQyiNYQRazE3KAjvZ9U1rEEd0IZZ2U+pT0kfT2UWrAEXzEj6RugiPajNbK4ttdNY6DZA9ml9k4uvon1GwZKYDOyB1N2qm0Kms6bKG1tk4VEBeLVCWtAMQ7bun8NfJI1MKJVdIKJgnDOzW5AKDV8NwT6jgQ027dAg8SqZXZWuMAy7+SvKPEaeHofw581wgbi+6ys65pJNyepQI4ybA31/soODEGYJOnsnZI2me6Y53qt7FBNMm0jsUamZtADoJ+iZUHwgAQPuiuN4tKBtOlaDPX6otJ40ETOqMX3O8AeyBIAJEGZ2/dBVcYpQ6bdvdQaQDhpftH7q24w0OYx0XBgqmp0+33QTBTug4psBcuQQmi491aUXxoNly5A6QTomtcPVZcuQLSrW02Vc0SZN5n7QuXIHOH4QjTulXIJ+EwofYlRK9DK6J3SLkHVmwYnZDcuXIHQiOYIBiCuXILzhjD5ZfMkiL3gTtddi6YaYHuuXIBPJJcCdCL76JjKY17j8rlyC1oUgWudGhsuptDnRAE3lIuQH8qA4Tr79CoTqfpFzqeqRcgFiWfwXDpEFU7Keq5cg//2Q=="/>
          <p:cNvSpPr>
            <a:spLocks noChangeAspect="1" noChangeArrowheads="1"/>
          </p:cNvSpPr>
          <p:nvPr/>
        </p:nvSpPr>
        <p:spPr bwMode="auto">
          <a:xfrm>
            <a:off x="348827" y="-1143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47" y="42757"/>
            <a:ext cx="1382421" cy="164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9" y="3335770"/>
            <a:ext cx="1250223" cy="167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1671742" y="1392887"/>
            <a:ext cx="82586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Clausius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33867" y="1392886"/>
            <a:ext cx="679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Carnot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915515" y="1421554"/>
            <a:ext cx="790601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chemeClr val="bg1"/>
                </a:solidFill>
              </a:rPr>
              <a:t>Massieu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067944" y="1408828"/>
            <a:ext cx="920445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Helmholtz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429658" y="1392885"/>
            <a:ext cx="971741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Boltzmann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779123" y="1392884"/>
            <a:ext cx="622286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Gibbs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809649" y="1392883"/>
            <a:ext cx="705642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Duhem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25749" y="3048396"/>
            <a:ext cx="83388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Poincaré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671742" y="3059649"/>
            <a:ext cx="679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Planck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692153" y="3058771"/>
            <a:ext cx="86113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Langevin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778580" y="3048394"/>
            <a:ext cx="11833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chemeClr val="bg1"/>
                </a:solidFill>
              </a:rPr>
              <a:t>Carathéodory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185695" y="3058771"/>
            <a:ext cx="811441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Brillouin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489433" y="3059649"/>
            <a:ext cx="646331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chemeClr val="bg1"/>
                </a:solidFill>
              </a:rPr>
              <a:t>Callen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742061" y="3059256"/>
            <a:ext cx="646331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Balian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73037" y="4720308"/>
            <a:ext cx="739305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Fréchet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601625" y="4720309"/>
            <a:ext cx="646331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Fisher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700093" y="4734327"/>
            <a:ext cx="84510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Shannon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892536" y="4706289"/>
            <a:ext cx="72006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Cramer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256412" y="4703736"/>
            <a:ext cx="47481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Rao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336533" y="4730399"/>
            <a:ext cx="88517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chemeClr val="bg1"/>
                </a:solidFill>
              </a:rPr>
              <a:t>Chentsov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7733793" y="4734327"/>
            <a:ext cx="61908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Amari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70552" y="6513052"/>
            <a:ext cx="94448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chemeClr val="bg1"/>
                </a:solidFill>
              </a:rPr>
              <a:t>Bargmann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941251" y="6512423"/>
            <a:ext cx="758541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Souriau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3447523" y="6513052"/>
            <a:ext cx="707245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Kirillov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877943" y="6494060"/>
            <a:ext cx="756938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chemeClr val="bg1"/>
                </a:solidFill>
              </a:rPr>
              <a:t>Kostant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213106" y="6502433"/>
            <a:ext cx="689612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Koszul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7637434" y="6513052"/>
            <a:ext cx="75578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chemeClr val="bg1"/>
                </a:solidFill>
              </a:rPr>
              <a:t>Vinberg</a:t>
            </a:r>
            <a:endParaRPr lang="fr-F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168</TotalTime>
  <Words>42</Words>
  <Application>Microsoft Office PowerPoint</Application>
  <PresentationFormat>Affichage à l'écran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Blank</vt:lpstr>
      <vt:lpstr>Présentation PowerPoint</vt:lpstr>
      <vt:lpstr>Présentation PowerPoint</vt:lpstr>
    </vt:vector>
  </TitlesOfParts>
  <Company>Thales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 Barbaresco</dc:creator>
  <cp:lastModifiedBy>Frederic Barbaresco</cp:lastModifiedBy>
  <cp:revision>19</cp:revision>
  <dcterms:created xsi:type="dcterms:W3CDTF">2019-10-06T06:43:21Z</dcterms:created>
  <dcterms:modified xsi:type="dcterms:W3CDTF">2019-10-06T09:32:18Z</dcterms:modified>
</cp:coreProperties>
</file>