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677" autoAdjust="0"/>
  </p:normalViewPr>
  <p:slideViewPr>
    <p:cSldViewPr snapToGrid="0">
      <p:cViewPr varScale="1">
        <p:scale>
          <a:sx n="55" d="100"/>
          <a:sy n="55" d="100"/>
        </p:scale>
        <p:origin x="17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976FA-7A33-4B45-9B51-723F93407C83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27131-68F5-4A38-BF16-B5248DCE9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79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Lambda Bregman divergence converge to KLD as lambda-&gt;</a:t>
            </a:r>
            <a:r>
              <a:rPr kumimoji="1" lang="en-US" altLang="ja-JP" dirty="0" err="1"/>
              <a:t>oo</a:t>
            </a:r>
            <a:endParaRPr kumimoji="1" lang="en-US" altLang="ja-JP" dirty="0"/>
          </a:p>
          <a:p>
            <a:r>
              <a:rPr kumimoji="1" lang="en-US" altLang="ja-JP" dirty="0"/>
              <a:t>Clustering, stat estimation,  rate distortion</a:t>
            </a:r>
          </a:p>
          <a:p>
            <a:endParaRPr kumimoji="1" lang="en-US" altLang="ja-JP" dirty="0"/>
          </a:p>
          <a:p>
            <a:pPr algn="l"/>
            <a:r>
              <a:rPr lang="en-US" altLang="ja-JP" sz="1800" b="0" i="0" u="none" strike="noStrike" baseline="0" dirty="0">
                <a:solidFill>
                  <a:srgbClr val="131413"/>
                </a:solidFill>
                <a:latin typeface="Times-Roman"/>
              </a:rPr>
              <a:t>geometry of optimal transportation plans and introduced a </a:t>
            </a:r>
            <a:r>
              <a:rPr lang="en-US" altLang="ja-JP" sz="1800" b="0" i="0" u="none" strike="noStrike" baseline="0" dirty="0" err="1">
                <a:solidFill>
                  <a:srgbClr val="131413"/>
                </a:solidFill>
                <a:latin typeface="Times-Roman"/>
              </a:rPr>
              <a:t>oneparameter</a:t>
            </a:r>
            <a:endParaRPr lang="en-US" altLang="ja-JP" sz="1800" b="0" i="0" u="none" strike="noStrike" baseline="0" dirty="0">
              <a:solidFill>
                <a:srgbClr val="131413"/>
              </a:solidFill>
              <a:latin typeface="Times-Roman"/>
            </a:endParaRPr>
          </a:p>
          <a:p>
            <a:pPr algn="l"/>
            <a:r>
              <a:rPr lang="en-US" altLang="ja-JP" sz="1800" b="0" i="0" u="none" strike="noStrike" baseline="0" dirty="0">
                <a:solidFill>
                  <a:srgbClr val="131413"/>
                </a:solidFill>
                <a:latin typeface="Times-Roman"/>
              </a:rPr>
              <a:t>family of divergences in the probability simplex which connects the</a:t>
            </a:r>
          </a:p>
          <a:p>
            <a:pPr algn="l"/>
            <a:r>
              <a:rPr lang="en-US" altLang="ja-JP" sz="1800" b="0" i="0" u="none" strike="noStrike" baseline="0" dirty="0">
                <a:solidFill>
                  <a:srgbClr val="131413"/>
                </a:solidFill>
                <a:latin typeface="Times-Roman"/>
              </a:rPr>
              <a:t>Wasserstein distance and KL-divergence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27131-68F5-4A38-BF16-B5248DCE9B0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229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”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Rho–tau embedding and gauge freedom in information geometry</a:t>
            </a:r>
            <a:r>
              <a:rPr kumimoji="1" lang="ja-JP" altLang="en-US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“</a:t>
            </a:r>
            <a:endParaRPr kumimoji="1" lang="en-US" altLang="ja-JP" b="1" i="0" dirty="0">
              <a:solidFill>
                <a:srgbClr val="FFFFFF"/>
              </a:solidFill>
              <a:effectLst/>
              <a:latin typeface="Merriweather Sans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1" i="0" dirty="0">
              <a:solidFill>
                <a:srgbClr val="FFFFFF"/>
              </a:solidFill>
              <a:effectLst/>
              <a:latin typeface="Merriweather Sans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https://link.springer.com/article/10.1007/s41884-018-0004-6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b="1" i="0" dirty="0">
              <a:solidFill>
                <a:srgbClr val="FFFFFF"/>
              </a:solidFill>
              <a:effectLst/>
              <a:latin typeface="Merriweather Sans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27131-68F5-4A38-BF16-B5248DCE9B0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”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Chentsov’s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theorem for exponential families</a:t>
            </a:r>
            <a:r>
              <a:rPr kumimoji="1" lang="ja-JP" altLang="en-US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“</a:t>
            </a:r>
            <a:endParaRPr kumimoji="1" lang="en-US" altLang="ja-JP" b="1" i="0" dirty="0">
              <a:solidFill>
                <a:srgbClr val="FFFFFF"/>
              </a:solidFill>
              <a:effectLst/>
              <a:latin typeface="Merriweather Sans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https://link.springer.com/article/10.1007/s41884-018-0006-4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27131-68F5-4A38-BF16-B5248DCE9B0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5788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67CE-530A-1343-7E8B-B76A18B3C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4DB89-0FE3-D9BF-83CF-DBB566CC4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5F9-27C3-F594-DA42-13BACA0F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3D72-E924-83C1-6A0B-F2A3CF88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8A1C-DA13-AF83-8DB2-351D9E18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82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9F19-15B8-C1E4-BB4D-2699D658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742FF-2B5F-A493-C67F-931A8B5FE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E3435-0EA9-139A-A0E2-F126BDA4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FCC3-A83A-4C92-C975-6D9EAC42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F1FC2-7AF9-37C4-2D21-691C2CC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40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AD3AF-04B6-2E97-36ED-70B263BE7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A6169-B249-64BD-90A2-25299999D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354A6-A8EB-1668-1BCE-E456A288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2E646-FD0B-733B-BEAE-1E2216D3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EDFE3-7B82-CB14-5EBD-7A10A039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83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8FC4-08E3-70C5-9728-EDA71C4A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0589-E45A-5492-784F-7634F0693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6966-955E-522C-39D1-916C6278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6323D-B3E5-0D48-C2D1-56357569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8A81-6172-1672-8759-FD148624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13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340C-B678-E385-67F7-C12992AA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F957B-FC7C-C87D-23EB-4283013BD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08734-FBEC-4DE5-335D-A2D65AD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7910F-CDA4-5206-F4B5-73FAE94C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B23E1-1317-FDF8-6ACA-59191B9E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70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2F6E-E156-1615-2C02-0547DD39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9BFD-613E-3748-BBC6-CD2975A49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1D8E1-C695-3F5A-3067-F0D4393D0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90E62-77E9-4A6D-36C7-5722AEA6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5F75A-0A37-A679-4317-A2993244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0A511-DAE0-F491-8802-F733DDD2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5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849F-20E6-564D-C951-98DA8EFF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D2FDC-6527-842A-8AF8-6004C52C5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36015-F86F-CFE1-5C3E-35F230330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3F9BE-C386-DAB8-A3D0-638EE389C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7E4E5-AE23-C6DF-E3FD-8E9990313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7FA7D-DF9D-CB9B-ECE5-C76AE189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957B5-D52C-29A6-44BB-D454386B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47A26-10AB-7B30-4E29-9B5F4E5D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06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40C1-3252-5B71-55FF-428D47FD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CF57B-DE3E-6B98-911E-807F44C8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2A88A-CBF7-D3CF-4BF7-7C9A5CDB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32BE0-AD9D-63B3-93E2-12CD4B3A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90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9E7C0-B8B4-F907-53BC-B7E6854B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DBFC0-6F37-0E02-BCEB-0FB1DEB8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AE5C0-8E4C-AEAD-1DB9-24510DAB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10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6EC1-69F7-1A80-ACA1-53C65E3A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276C-053C-447C-1B2F-3221E01E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DD128-6066-BDB5-D3F0-8FE4300BE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51722-883F-42A0-5BF5-6A6D80D9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E5CAB-5D50-3A3F-708E-F23E893C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D6125-F8D0-937F-D95A-36FB13C6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33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42BA-975E-075C-0B0D-08ABD01E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11EBA-0F2D-AE68-6C36-A579473C9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F0AA2-CA34-BFA3-329F-4B4B9D539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F55E8-2039-C844-ED85-EDD7E887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20E57-B988-0C2B-DF7B-027B5633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97C70-50D9-CE6D-7D10-B5EEA63D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98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66108-3144-DE47-D39A-D371FAEE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12332-9593-9CEE-7BF1-05126ACB2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EE075-3166-0DA2-9312-2307D6236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0C792A-0E3B-4137-8011-26F2C5F1C21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01CA9-DB79-5F74-BEE3-2850B0A22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25A9F-DB22-E4EB-D050-6A86BCFF2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75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F5AD8C-FB84-EC06-9542-7296D8027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106" y="140960"/>
            <a:ext cx="8055420" cy="1688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F4CA77-AAAC-00BE-7A84-D0148D489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9519"/>
            <a:ext cx="7201208" cy="4896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F28BE-521D-488B-2362-0CAD5FD62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893" y="131660"/>
            <a:ext cx="3460414" cy="213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0DDEB1-1431-F6EA-3006-65780467E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5751" y="2362320"/>
            <a:ext cx="3428556" cy="22292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AB57D4-92DE-6394-3E20-B7260A678E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9325" y="4788341"/>
            <a:ext cx="3144982" cy="20696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656E5D-15CC-613A-3555-A787A8E637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D5BCE8-A831-03AB-2CC3-3DAAD4C449FF}"/>
              </a:ext>
            </a:extLst>
          </p:cNvPr>
          <p:cNvSpPr txBox="1"/>
          <p:nvPr/>
        </p:nvSpPr>
        <p:spPr>
          <a:xfrm>
            <a:off x="10757646" y="2441575"/>
            <a:ext cx="1233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1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>
                <a:solidFill>
                  <a:schemeClr val="accent6"/>
                </a:solidFill>
              </a:rPr>
              <a:t>Article 1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41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F668-2F1D-8933-7E1B-574D4E2A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F9685-FAE8-39E0-80D8-52A268A3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2FD20-A298-0EED-8D88-5215C64D8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822B7E-5AC2-9821-267D-3CD1FE9E4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76" y="1"/>
            <a:ext cx="6633520" cy="1342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297CB7-0E7C-1A24-9B79-FC9C3892D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17" y="1344323"/>
            <a:ext cx="6987887" cy="3692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2BFBF-BFA2-B3CD-E11A-BEB3659EA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535" y="5179436"/>
            <a:ext cx="6505793" cy="15080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716CA3-FBF7-C425-03D3-48A4A303AA32}"/>
              </a:ext>
            </a:extLst>
          </p:cNvPr>
          <p:cNvSpPr/>
          <p:nvPr/>
        </p:nvSpPr>
        <p:spPr>
          <a:xfrm>
            <a:off x="4890655" y="5084619"/>
            <a:ext cx="6899563" cy="165296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D28ED-BC0C-0050-FBCC-85B043E9842C}"/>
              </a:ext>
            </a:extLst>
          </p:cNvPr>
          <p:cNvSpPr txBox="1"/>
          <p:nvPr/>
        </p:nvSpPr>
        <p:spPr>
          <a:xfrm>
            <a:off x="10757646" y="2441575"/>
            <a:ext cx="1233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1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E57E-9F68-FCE8-AA2D-95A88FC7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B806-C3B8-B74B-4DBE-1683772B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B510B-6891-0F48-D709-F30243B6C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52" y="0"/>
            <a:ext cx="7568005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60937B-B052-6053-609B-DF3FC26A4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8CE241-B506-50DD-878F-078A5AA1FEDA}"/>
              </a:ext>
            </a:extLst>
          </p:cNvPr>
          <p:cNvSpPr txBox="1"/>
          <p:nvPr/>
        </p:nvSpPr>
        <p:spPr>
          <a:xfrm>
            <a:off x="10757646" y="2441575"/>
            <a:ext cx="1233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1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</a:t>
            </a:r>
            <a:r>
              <a:rPr lang="ja-JP" altLang="en-US" b="1" dirty="0">
                <a:solidFill>
                  <a:schemeClr val="accent6"/>
                </a:solidFill>
              </a:rPr>
              <a:t>３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2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50E2-0077-C47F-F72B-74AD1DC6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70C2-8FF3-3061-DF80-5C0FE0CD3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E26C7-5B1D-13F6-4CD8-76DC37238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D712C1-558D-C62E-44B1-8AC7C9FE0E0F}"/>
              </a:ext>
            </a:extLst>
          </p:cNvPr>
          <p:cNvSpPr txBox="1"/>
          <p:nvPr/>
        </p:nvSpPr>
        <p:spPr>
          <a:xfrm>
            <a:off x="10757646" y="2441575"/>
            <a:ext cx="1233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1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</a:t>
            </a:r>
            <a:r>
              <a:rPr lang="ja-JP" altLang="en-US" b="1" dirty="0">
                <a:solidFill>
                  <a:schemeClr val="accent6"/>
                </a:solidFill>
              </a:rPr>
              <a:t>４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263784-1A7C-F2FC-495F-2EA1F4EEA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24" y="0"/>
            <a:ext cx="8350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1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7497</TotalTime>
  <Words>112</Words>
  <Application>Microsoft Office PowerPoint</Application>
  <PresentationFormat>Widescreen</PresentationFormat>
  <Paragraphs>26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Times-Roman</vt:lpstr>
      <vt:lpstr>游ゴシック</vt:lpstr>
      <vt:lpstr>游ゴシック Light</vt:lpstr>
      <vt:lpstr>Arial</vt:lpstr>
      <vt:lpstr>Merriweather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4</cp:revision>
  <dcterms:created xsi:type="dcterms:W3CDTF">2025-04-09T01:23:02Z</dcterms:created>
  <dcterms:modified xsi:type="dcterms:W3CDTF">2025-06-18T02:19:24Z</dcterms:modified>
</cp:coreProperties>
</file>