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2BB8-834E-66E9-7FAC-270E8C509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35FDF-CE11-6371-83FD-5B9C03975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63CE3-B855-EC63-BBD1-03D87E5B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0291-0C87-4223-B0A3-BF6EFD6858EE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4E4BC-D1EC-14B9-E81D-80A6D6AF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C9398-E794-E53D-DBD6-10260BAD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FDD-12F6-4D00-B69E-EAFD96333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34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6455-2EDE-547C-6CFA-63F4ED06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F4F87-8A87-3522-D795-A83B481F0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4139-363D-0DFB-8D62-E5E03951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0291-0C87-4223-B0A3-BF6EFD6858EE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A4340-1973-5EB5-3819-A44A051F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A565-71C5-DFC0-DC66-01872A14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FDD-12F6-4D00-B69E-EAFD96333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61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1349B-8BF6-D647-69F0-5378933ED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FF8AB-84FA-A743-26DF-3E0B3B2F9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444AC-4B80-46BD-0A0D-100602EE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0291-0C87-4223-B0A3-BF6EFD6858EE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0B14F-1E19-EEA9-5D3A-D4A5E15B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14D0-3595-33B0-AB82-CAA723E6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FDD-12F6-4D00-B69E-EAFD96333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74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26D0-2115-1A94-D96B-01E137B5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FCD5F-C138-FF7C-FC1A-410E88D9A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1F55-8AEE-F273-D448-1E2D0F70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0291-0C87-4223-B0A3-BF6EFD6858EE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58769-75BF-893D-2FF0-47236EBC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3D92-7367-CD5F-ECC8-63BCCE3C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FDD-12F6-4D00-B69E-EAFD96333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87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728D-A503-6122-677A-62E927D4C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F70BC-1A58-E13F-043B-F018FAE94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36AA4-56D9-0DDD-1118-B639D096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0291-0C87-4223-B0A3-BF6EFD6858EE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A326D-ECED-81C7-8B96-3F9AFEF0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90CCA-2139-5579-3DFB-1F4056B4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FDD-12F6-4D00-B69E-EAFD96333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38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F35C-5E40-8F47-6CBE-C2785F79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7232-ADEE-510E-321A-DC73E0155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FFCEB-1375-B541-887E-F8490E7E4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5F943-7096-D7B1-444E-563FE3DD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0291-0C87-4223-B0A3-BF6EFD6858EE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D8FE2-0B10-98FB-7B50-F94197AB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E0A3D-342E-7DD5-C519-7FFC3DE6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FDD-12F6-4D00-B69E-EAFD96333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22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48CD-1B78-A160-6801-7971B308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15E6B-928F-CA6F-A3A9-45EF6611C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78D36-B2A1-1F59-79B8-E14B33B35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698B4-6923-8DBA-0F97-5C26075D1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F575A-A86A-43F4-EF69-777F197AC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92525-5D82-3A1B-1529-99438A7A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0291-0C87-4223-B0A3-BF6EFD6858EE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EF9D5-6649-EEFE-FCDB-01850FBE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36A5F-BF11-9F76-7A44-47EEB165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FDD-12F6-4D00-B69E-EAFD96333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38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240D-5BC4-5589-A655-B58D315F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72CF8-678E-EED7-D70F-561088DA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0291-0C87-4223-B0A3-BF6EFD6858EE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FC67B-D1C7-C47C-9910-55E7A8F8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449F0-7073-6D2C-051E-C3A2674C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FDD-12F6-4D00-B69E-EAFD96333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05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DAE10-4B63-9739-B74E-B6655444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0291-0C87-4223-B0A3-BF6EFD6858EE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E8D8F-CA92-A75B-7F9E-7EFBBB36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26E0B-6BE2-CE90-28B6-BA8927EA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FDD-12F6-4D00-B69E-EAFD96333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22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15A9-AE45-B432-B6F0-A349B686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9578-7A0D-2AB7-CAD8-D46DEFDD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CA97E-0335-A5A5-4F88-661AEA419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37898-7F0C-BD0A-5356-B589BFEE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0291-0C87-4223-B0A3-BF6EFD6858EE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A3676-B5FB-302D-1468-CA090E79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6FC00-DF70-0180-F6D3-22E69864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FDD-12F6-4D00-B69E-EAFD96333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27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4C0C-D368-54E1-6938-5BD92074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C1B7C-0F13-D828-B8B1-9C6D50871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CBA56-6712-1AE9-B0C5-6A4911763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55452-0E7C-3B65-42A9-3218ACB9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0291-0C87-4223-B0A3-BF6EFD6858EE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A2676-B399-EDA3-1B0D-7B98E4FE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C6C00-E16A-EE8F-3473-323D8DC3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FDD-12F6-4D00-B69E-EAFD96333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45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5C9B9-B373-DF08-2216-41893C4E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BC8DF-5B9A-6E20-F254-4E491803E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2F21D-B698-D01C-0775-A3282E737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A0291-0C87-4223-B0A3-BF6EFD6858EE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9818-2A3B-AE45-2200-1975F0257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9F20-3824-A462-A9DA-BF33E0B46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56FDD-12F6-4D00-B69E-EAFD963335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55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1491-FC59-8E2E-B634-D3B2F40B4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78E60-3A8E-9D02-5826-0409811D5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64107D-B3FC-5D5E-9B01-56FBE09A7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37B175-5FEA-4FBA-AC40-9C4A30B58482}"/>
              </a:ext>
            </a:extLst>
          </p:cNvPr>
          <p:cNvSpPr txBox="1"/>
          <p:nvPr/>
        </p:nvSpPr>
        <p:spPr>
          <a:xfrm>
            <a:off x="10757646" y="2441575"/>
            <a:ext cx="1233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1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5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EB4589-066A-9B6A-A461-72BC9607F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59" y="0"/>
            <a:ext cx="7475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1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4E2-2BC6-23B4-166D-3179FA25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3BC70-1031-3DA2-5708-4248233B1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6347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2D5DBC-D3A8-1E68-F731-E9C0B7E85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FF4C88-B542-B308-585D-AE443855FFBC}"/>
              </a:ext>
            </a:extLst>
          </p:cNvPr>
          <p:cNvSpPr txBox="1"/>
          <p:nvPr/>
        </p:nvSpPr>
        <p:spPr>
          <a:xfrm>
            <a:off x="10757646" y="2441575"/>
            <a:ext cx="1233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1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</a:t>
            </a:r>
            <a:r>
              <a:rPr lang="ja-JP" altLang="en-US" b="1" dirty="0">
                <a:solidFill>
                  <a:schemeClr val="accent6"/>
                </a:solidFill>
              </a:rPr>
              <a:t>６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3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A779-3804-ED56-BCD4-94C52F57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07E66-C8C1-9D94-D0ED-BFF212346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8" y="0"/>
            <a:ext cx="729225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48A6F-7CC5-77B6-B049-4A43835F2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A6CB92-A7FF-59E9-783E-5DD228B25698}"/>
              </a:ext>
            </a:extLst>
          </p:cNvPr>
          <p:cNvSpPr txBox="1"/>
          <p:nvPr/>
        </p:nvSpPr>
        <p:spPr>
          <a:xfrm>
            <a:off x="10757646" y="2441575"/>
            <a:ext cx="1233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1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7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3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1437-034D-8FEA-8256-1C911823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486A3-A21A-5FBB-151B-B4F4B8612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64" y="0"/>
            <a:ext cx="856397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72B123-50A0-A8A5-391D-E740A51AB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29E333-761E-6E2D-297D-33480E3F2957}"/>
              </a:ext>
            </a:extLst>
          </p:cNvPr>
          <p:cNvSpPr txBox="1"/>
          <p:nvPr/>
        </p:nvSpPr>
        <p:spPr>
          <a:xfrm>
            <a:off x="10757646" y="2441575"/>
            <a:ext cx="1233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1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8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48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AD3C-4A2D-48FD-C70F-8ECFF6B4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80DC3-FE61-B7A4-99BE-51B453A5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52" y="0"/>
            <a:ext cx="733550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BEE291-0CC3-E49F-9488-933FA5DB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B6FBEB-D1EE-DC96-DFE3-14A8F05931E5}"/>
              </a:ext>
            </a:extLst>
          </p:cNvPr>
          <p:cNvSpPr txBox="1"/>
          <p:nvPr/>
        </p:nvSpPr>
        <p:spPr>
          <a:xfrm>
            <a:off x="10757646" y="2441575"/>
            <a:ext cx="1233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1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9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17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197A-1C95-4457-E20F-EF52D6A5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F8171-C1B6-690F-77EB-7798EBA8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13" y="0"/>
            <a:ext cx="76483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92F058-6E4B-7E17-E9FF-430D7BD8C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432FC-FB52-B387-E2B3-77F79B242F36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1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10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0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2</cp:revision>
  <dcterms:created xsi:type="dcterms:W3CDTF">2025-04-22T23:22:12Z</dcterms:created>
  <dcterms:modified xsi:type="dcterms:W3CDTF">2025-04-25T06:03:40Z</dcterms:modified>
</cp:coreProperties>
</file>