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90" autoAdjust="0"/>
  </p:normalViewPr>
  <p:slideViewPr>
    <p:cSldViewPr snapToGrid="0">
      <p:cViewPr varScale="1"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6C731-1F3F-4BC2-9D7D-7E828C9F4757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AC6C7-30CE-4BD5-B3CF-8CFB5BE6DA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21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Local equivalence problem in hidden Markov model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https://link.springer.com/article/10.1007/s41884-019-00016-z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AC6C7-30CE-4BD5-B3CF-8CFB5BE6DA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61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Information geometry of modal linear regression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https://link.springer.com/article/10.1007/s41884-019-00017-y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AC6C7-30CE-4BD5-B3CF-8CFB5BE6DA4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82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From Hessian to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Weitzenböck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: manifolds with torsion-carrying connections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https://link.springer.com/article/10.1007/s41884-019-00018-x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AC6C7-30CE-4BD5-B3CF-8CFB5BE6DA4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54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3C03-A468-5D04-B244-6BD44DA03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0C6E4-1481-069E-0A74-9F9311346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C9CB3-CFE1-6373-F7A4-8894C153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2368-C2F2-2837-BB11-B88D68A6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B9660-BEC4-CEF1-FD43-84A4B85C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3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C8EC-00A0-1A5B-CA38-C07D8790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0B55A-D695-AAA6-FD27-0327E8A9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88C3-E7CC-24EB-B7EB-62A2F737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8B0E-DE7A-230D-317C-A488B4D4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57DA-59FD-D834-1973-5E482022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49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03796-A452-19CE-9311-7950C88A4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20FF0-C1E3-F9F9-70F4-9FF15A08A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77D1-FCDD-78A7-867A-8759C125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06E15-86C1-85AE-E94A-18CB737E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6F8D-B7CC-390D-21E5-5C90B9D7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2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00B3-ED53-A755-D688-0C4AAABF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8C4A-18F0-55F7-D386-4195B0A4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1179-089B-E172-7FF0-CA5BD96B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B27B-65C8-0364-CB3F-ED9FAE3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AE91-C3C1-D52B-E20F-0EF2B4F5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28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C0A8-570B-26C4-D736-C14D84ED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88377-379C-0BF4-C795-F82F367A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AE9D-28DF-7AD7-F927-67617F5E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491D-D4FC-E535-C158-12701CEB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C1340-257B-E7F8-9E57-969B4DF8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79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FD41-1CBC-D800-E31E-51590B5F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0995-037C-EDED-29FD-BE95F17E0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A0481-BBA7-EC1D-1EFD-9B442745B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C9361-B63E-40B8-73BD-33155F7F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CF4CE-D337-534A-2096-F22558FA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9D2B5-6F60-3AC6-C873-57DF7965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6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6B7A-AD9C-13A6-E0DF-B697ECB5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8CCA-EE5C-BC7B-E471-BF841A3C4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CC613-0383-587E-C9CC-62F38CA86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0DD55-B4F9-86C7-39F9-47C319F17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3D1AD-531C-43F0-3154-A0AE7F99A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9E12C-0FA9-1B29-2075-C5A5D87D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E5BA7-669F-CF85-AA64-BDD3C170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10110-5D81-F523-C364-53C38887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9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A3D6-5A5E-7808-1D32-077229F2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9FDA5-35FD-C50A-017A-69A6D47D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CA0AA-C675-F476-3A13-EFE9FC66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16960-BAA2-6E81-32B0-E519D24E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51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38D74-14F2-D023-CE9D-5F7CC8D7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AC615-2D8A-01CD-12BE-7EA74B81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531EA-9309-F453-1214-5DC495A1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07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3F-78B1-82D6-500B-E8B3B6DF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82485-23D0-7BA2-5487-F8A9CBD76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B1906-A6E5-3ADA-A3AC-5F7CC7A3B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65043-CCF3-853A-E17A-7AEBDE17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753C7-8F7A-05AB-DB03-6C09DE8E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3B093-B054-09A0-52CB-3FBCEC9D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41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3D27-33E5-45A4-4D64-21E763BB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3869D-C9D6-8C53-97A5-19D6C2150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D5490-848D-8599-CD87-25D061EA7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B6C96-49BD-9514-20BB-1004BC5C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9BC21-A397-3CE4-CD9F-DF8712C8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0C5ED-4DED-D20F-268A-33780E6B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97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BE7FC-F058-C4F7-F0A3-C8DA7A09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CA159-1AD9-8441-32CD-978C061F7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8869-3DDF-358F-A952-E614C8F1B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F6B0A-30A9-4C7A-9DE5-5F090EEF5387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7C008-884B-D8A4-2BB0-9D5579933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1842E-4C54-9294-73B8-2CD4EB41C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39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D1BE6D-3465-9956-B7A9-120C8903E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EDD2D5-3F71-4E4C-36CC-44C08E741BDA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2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11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0B2F6-7BC0-6866-6FA5-D6D4ED70C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24" y="0"/>
            <a:ext cx="8598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AA9-2C19-5560-081E-BED1B4AB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BBD8-768E-0E0D-07BD-52CA14D8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5EC46-37DF-8913-A0FA-4FED510D1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2236FC-6B25-9ED5-022F-3C3B33CD4706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2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C3E04-0221-F67A-3FA5-D0170CC83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0"/>
            <a:ext cx="7775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7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2D6F-A731-AE7B-67C9-66850D9A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6C4A-7780-B6F4-8573-D38E3AF8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F9EB8-F6C4-26CD-DE1A-71484645B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DFC1E-D8C4-CD36-5EDC-95D85729ED4B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2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13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9102F-EB70-0C06-3C09-1F5B02B0F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98" y="0"/>
            <a:ext cx="683895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4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85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2</cp:revision>
  <dcterms:created xsi:type="dcterms:W3CDTF">2025-04-25T06:36:59Z</dcterms:created>
  <dcterms:modified xsi:type="dcterms:W3CDTF">2025-04-28T06:46:47Z</dcterms:modified>
</cp:coreProperties>
</file>