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710" autoAdjust="0"/>
  </p:normalViewPr>
  <p:slideViewPr>
    <p:cSldViewPr snapToGrid="0">
      <p:cViewPr varScale="1">
        <p:scale>
          <a:sx n="72" d="100"/>
          <a:sy n="72" d="100"/>
        </p:scale>
        <p:origin x="107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280A94-7BCB-4F12-AE9B-4F4676605F99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25C5E-DEC5-4D60-A8BD-DF324262C7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808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the geometric mechanics of assignment flows for metric data labeling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https://link.springer.com/article/10.1007/s41884-023-00120-1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#INGE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4707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generalized Pythagorean theorem on the compactifications of certain dually flat spaces via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toric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geometry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https://link.springer.com/article/10.1007/s41884-023-00123-y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5805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Diffusion hypercontractivity via generalized density manifold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https://link.springer.com/article/10.1007/s41884-023-00124-x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#INGE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9334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Information geometry of dynamics on graphs and hypergraphs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https://link.springer.com/article/10.1007/s41884-023-00125-w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#INGE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7107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On the complete integrability of gradient systems on manifold of the beta family of the first kind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https://link.springer.com/article/10.1007/s41884-023-00130-z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#INGE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7532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Variational representations of annealing paths: Bregman information under monotonic embedding</a:t>
            </a:r>
          </a:p>
          <a:p>
            <a:r>
              <a:rPr kumimoji="1" lang="en-US" altLang="ja-JP" dirty="0"/>
              <a:t>https://link.springer.com/article/10.1007/s41884-023-00129-6</a:t>
            </a:r>
          </a:p>
          <a:p>
            <a:r>
              <a:rPr kumimoji="1" lang="en-US" altLang="ja-JP" dirty="0"/>
              <a:t>#INGE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15881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Statistical manifold with degenerate metric</a:t>
            </a:r>
          </a:p>
          <a:p>
            <a:r>
              <a:rPr kumimoji="1" lang="en-US" altLang="ja-JP" dirty="0"/>
              <a:t>https://link.springer.com/article/10.1007/s41884-024-00131-6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922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Codivergences and information matrices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ja-JP" b="1" i="0" dirty="0">
              <a:solidFill>
                <a:srgbClr val="FFFFFF"/>
              </a:solidFill>
              <a:effectLst/>
              <a:latin typeface="Merriweather Sans" pitchFamily="2" charset="0"/>
            </a:endParaRPr>
          </a:p>
          <a:p>
            <a:r>
              <a:rPr kumimoji="1" lang="en-US" altLang="ja-JP" dirty="0"/>
              <a:t>https://link.springer.com/article/10.1007/s41884-024-00135-2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#INGE</a:t>
            </a:r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E25C5E-DEC5-4D60-A8BD-DF324262C75B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0374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A5813-D2FF-0B0B-6C08-4B093F7C6D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E57E85-2D18-A22A-E43E-79365FFDE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5EFF-51F8-3465-A6B3-EBA8B7939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BE96E-A3A1-0637-6E5B-D9C89CCD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C1D25-EDE7-6634-C3F7-96C1B8EF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8895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7C735-77CB-A631-2E85-626820518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BA9A89-151A-D415-9DAE-2B5EDB131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F9C84-47AF-6A1D-83C1-1FBEF78C2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9522F-0244-082C-2F53-F7BDE26D0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FB1A-10D2-9E7E-9F5A-580C0FCDE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417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6E65BE-414B-D54E-48FC-9B2BE7658D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3ECE5C-1535-EC9B-27CA-AA15872BA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E3FBC-86F1-0DE5-8642-B218F85C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B761D-131D-C68D-0966-611EC35F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03ABF-D97E-0A70-8F8E-3DD5C03D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814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1CBD3-8369-CF61-F7CB-7E2613F2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48454-C880-C4ED-F1DB-092538B1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532D-FD11-7BCA-DF0A-4F106E6B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A54A1-E7CD-3835-1B74-CBE90C19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74534-C483-D8C8-46D9-AE40EE504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29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22781-261A-ED08-0589-AACC897764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9A62F4-D6DD-DD57-BB90-B43C7A5EF2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391A-674A-4AD4-79BA-2F09CE0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DDE74-5580-E618-1AFF-666C7BD0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C72A7-6C76-2BBA-EF09-E8337F7F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9612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108B5-9328-FD80-5186-1FF9DA9E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7FC23-C9E7-1463-C7A7-203E1E5EC1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5C72-6F9B-877A-9870-AB6DD0E43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5AAA9-AC85-6FE9-1A6F-C108D7D7A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607E8-F498-25B2-78BD-402B7182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85736-64C8-1E03-3627-4136BEFFA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088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CEF2C-A227-3627-E9FC-D385D0A3E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C4C3F-1912-2F2C-94BE-CA7C6CB2B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082AE9-E524-7BD8-E5E1-097810D19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EB516-B56B-EBD3-547B-BF94E0009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8FDCBE-5513-4568-B0DA-96D0B56ADA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AC0E04-E5B0-4317-9357-86D24BB0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EF23F5-0649-485A-CD71-1786219F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801F83-3D08-E582-43E1-DA86CABB9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354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A5F94-AA6C-361B-75EE-CA920460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7D017-764B-26E6-AC92-E7449ABD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C860B-D5DC-CAC3-DFB1-060CCBFF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E6E41F-BA04-DE74-F2EF-46DC76084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325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CA22F5-3A32-FCBC-1726-16EA7C436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84F780-121F-D14F-5214-E8A22F072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DD9A-24B0-27B6-8976-82291D7B7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710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11CD8-DC11-2FE3-6B5A-417509A5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DD572-FB86-B209-5DE3-4EF95F910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C576E8-12E8-32DA-5E8F-7836728E5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CC5646-6BF1-6FDB-A063-5E52AF2A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A7F00-9E99-39C8-81BE-9BD26EDC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37C02-A7C1-3359-2A0D-22AF28925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862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861C2-785D-2A75-0788-D80BDF08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644521-8BFB-F728-20F5-C124095F5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9E151-BFF0-A46F-A952-3F621AB7E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7723BA-6E5B-52B2-8258-24E9112D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B5C7E-E818-EC0C-4415-78AAB672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958C98-F730-96CB-EBF8-AC4356815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7327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14C491-C0A1-5C03-CA32-C5F72DE0C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9FD8F-2E92-031E-700F-12C96441C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0B07-66EE-BBA4-6B46-54B481EE59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FB81B9-34AE-40AD-A66D-EB1DFE3AD290}" type="datetimeFigureOut">
              <a:rPr kumimoji="1" lang="ja-JP" altLang="en-US" smtClean="0"/>
              <a:t>2025/6/14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11313-296B-1947-7C32-98F8CF5B4B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BD4E85-2D1C-2350-0B8A-B5115C342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D6EF3D-5BC3-4709-8FB0-7EF7F3DB210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20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6D2CB3-CBBE-C04C-4765-16FA07BCB9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A02F11-9643-7176-FE3D-89D7E223825F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49ACD-E3E1-55AF-C471-3977CB344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8994" y="0"/>
            <a:ext cx="64356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270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CBA77-7FCE-B374-C5AC-037650965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0ED7-7427-834D-5E37-4C61E2D947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DB40AD-0C97-03C0-9703-43AFE3859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C53696A-A88C-7BEE-0F8F-53BC55685CA7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3C5C73-E57A-53D0-33A4-2C206DE6B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051" y="128885"/>
            <a:ext cx="7789610" cy="662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865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B4EF8-13CC-4C5D-8876-9D6FF9B6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09206-295E-9E25-B1A7-05B49C2740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837D26-50F2-29B8-96B3-C6FFFCDC6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75A4A2E-FD9C-6EDC-BFDD-24CFF33ECFD2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2403B-A58E-43C1-2114-40DCC59EA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926" y="80963"/>
            <a:ext cx="8024037" cy="668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45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B7859-58E9-5FF4-56D5-7A1BB38AE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93A7ED-BC02-A823-BF0A-2D76D3760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737B80-878E-A8AB-48E1-06A710126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B39AD5-EE78-C9C7-9AA6-0E99AB7BEE95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2EB767-D758-7008-E5EB-89BA3AF4E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3338"/>
            <a:ext cx="5695950" cy="6143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0588A7-8FC7-F288-8BA8-7BCBDBED1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4642" y="6232525"/>
            <a:ext cx="55340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6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B684F-0B0B-B509-AE49-FC598447A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206A5-65AE-8095-1140-913DA15A7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47D16C-840C-ECD1-4561-D8E4E1BA4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9C0993-0992-0AD6-D49B-99F5F626159B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365806-3855-5EF1-6C91-0DD7B6D3E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80740"/>
            <a:ext cx="7039670" cy="661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68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BA7F3-5D94-5E47-F40B-AA5C5A78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FDE13-5930-6598-ABD6-DCB77018B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9DD4EA-219F-3567-BD6F-9133287893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EE55C-6067-D0C6-7219-66F5FA195601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E5D53D-03C7-468F-80F4-A642E3F4C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8025" y="247650"/>
            <a:ext cx="5695950" cy="636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211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0A78-7913-23AC-9144-ECDA97CD6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84DC-2DBB-EFE2-1B5E-3220EC885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39883-E8AF-F682-E614-B6D426D6A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006A32-054B-2E4B-30AB-02977901B7E9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686C7A-B5B2-08DC-73E9-563E9EC6F6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19" y="33830"/>
            <a:ext cx="6452557" cy="6685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8142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A43B-0AE9-0CCF-EB0D-6E2315937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D443C-8CB1-F859-ADB1-1BD011A44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99FE61-0A61-986B-6D8F-F468787A4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0996" y="276718"/>
            <a:ext cx="1343025" cy="2076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D03863-149D-1F51-05C0-1D86D961F76E}"/>
              </a:ext>
            </a:extLst>
          </p:cNvPr>
          <p:cNvSpPr txBox="1"/>
          <p:nvPr/>
        </p:nvSpPr>
        <p:spPr>
          <a:xfrm>
            <a:off x="10670991" y="2586633"/>
            <a:ext cx="124745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Issue 1</a:t>
            </a: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427C75-D9C7-F935-1D4E-D5D9FC70B1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762" y="100012"/>
            <a:ext cx="8171054" cy="6832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3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257</Words>
  <Application>Microsoft Office PowerPoint</Application>
  <PresentationFormat>Widescreen</PresentationFormat>
  <Paragraphs>65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1</cp:revision>
  <dcterms:created xsi:type="dcterms:W3CDTF">2025-06-14T03:11:14Z</dcterms:created>
  <dcterms:modified xsi:type="dcterms:W3CDTF">2025-06-14T05:55:07Z</dcterms:modified>
</cp:coreProperties>
</file>