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06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03837-3520-4F75-BB0B-B78547FF7B78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DDA78-E471-4C02-B95C-BB2493F6FC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1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Gibbs manifolds</a:t>
            </a:r>
          </a:p>
          <a:p>
            <a:r>
              <a:rPr kumimoji="1" lang="en-US" altLang="ja-JP" dirty="0"/>
              <a:t>https://link.springer.com/article/10.1007/s41884-023-00111-2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87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Dually flat structure of binary choice models</a:t>
            </a:r>
          </a:p>
          <a:p>
            <a:r>
              <a:rPr kumimoji="1" lang="en-US" altLang="ja-JP" dirty="0"/>
              <a:t>https://link.springer.com/article/10.1007/s41884-024-00136-1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12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historical perspective on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Schützenberger-Pinsker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inequalities (extended version)</a:t>
            </a:r>
          </a:p>
          <a:p>
            <a:r>
              <a:rPr kumimoji="1" lang="en-US" altLang="ja-JP" dirty="0"/>
              <a:t>https://link.springer.com/article/10.1007/s41884-024-00138-z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60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Fisher–Rao geometry of equivalent Gaussian measures on infinite-dimensional Hilbert spaces</a:t>
            </a:r>
          </a:p>
          <a:p>
            <a:r>
              <a:rPr kumimoji="1" lang="en-US" altLang="ja-JP" dirty="0"/>
              <a:t>https://link.springer.com/article/10.1007/s41884-024-00137-0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023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Unveiling cellular morphology: statistical analysis using a Riemannian elastic metric in cancer cell image datasets</a:t>
            </a:r>
          </a:p>
          <a:p>
            <a:r>
              <a:rPr kumimoji="1" lang="en-US" altLang="ja-JP" dirty="0"/>
              <a:t>https://link.springer.com/article/10.1007/s41884-024-00145-0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544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variational principle of minimum for Navier–Stokes equation and Bingham fluids based on the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symplectic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formalism</a:t>
            </a:r>
          </a:p>
          <a:p>
            <a:r>
              <a:rPr kumimoji="1" lang="en-US" altLang="ja-JP" dirty="0"/>
              <a:t>https://link.springer.com/article/10.1007/s41884-024-00157-w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5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Cartan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moving frames and the data manifolds</a:t>
            </a:r>
          </a:p>
          <a:p>
            <a:r>
              <a:rPr kumimoji="1" lang="en-US" altLang="ja-JP" dirty="0"/>
              <a:t>https://link.springer.com/article/10.1007/s41884-024-00159-8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22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Totally geodesic submanifolds in the manifold SPD of symmetric positive-definite real matrices</a:t>
            </a:r>
          </a:p>
          <a:p>
            <a:r>
              <a:rPr kumimoji="1" lang="en-US" altLang="ja-JP" dirty="0"/>
              <a:t>https://link.springer.com/article/10.1007/s41884-024-00146-z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95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measures and geometry of the hyperbolic exponential families of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Poincaré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and hyperboloid distributions</a:t>
            </a:r>
          </a:p>
          <a:p>
            <a:r>
              <a:rPr kumimoji="1" lang="en-US" altLang="ja-JP" dirty="0"/>
              <a:t>https://link.springer.com/article/10.1007/s41884-024-00158-9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DDA78-E471-4C02-B95C-BB2493F6FCE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91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A375-53B8-3EB1-F32D-0F8CC86BC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0D6F8-BC42-34F1-9EE4-3F451A7CD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3528-97D1-4FF6-EC38-91259AC9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9E63F-4A7B-8394-F672-3B7C7DF7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B911D-76B8-AECC-F25E-0333726C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8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CAB5-56D9-1EB8-9028-1D62B9BF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DBED-F2A9-1E45-DEB8-F4532589C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55FB-834C-0424-9F26-41135B6D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3E32-E261-549A-6783-5D44AA62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4799-518B-61C3-8D2A-E680A2DC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6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F158C-3604-7C3A-4A10-473164650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C4CC-B85F-E78E-DF8C-ABE85049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A8E5-9F5C-EFF8-45B5-2C9F99CD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A671-F698-74E1-3C52-543A3B4E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12EB7-0521-D0DE-3121-7C51DF8D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04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5080-132B-7683-5421-A52006C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A09C8-4CA7-EB41-D065-AF2C904A0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6BF3-D29D-6DBC-5C7E-1264CE7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F38DB-489F-F2FA-D9B5-7D40579C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05C27-A9EA-8C2C-F38D-482BA223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A3E0-5F43-87C1-6496-CF44458A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C51EF-3737-058A-5A49-6BE8210C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8CDF7-5D81-3FBD-9749-E82A254B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AF6A-26DA-71AA-2639-8D7B165A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D739-B3A8-3607-EE71-B420C810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09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AD38-998C-3794-9C96-67E14756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AB8F-12C6-A957-8DB0-2C871648A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73643-F9B8-399F-FAA1-01A5976E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7F3E9-A90B-1D3E-6E01-684C9560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67714-A0F8-09A0-E85E-20EEC26A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3A37D-62ED-D767-F424-22711304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D22A-3A32-EA03-0A97-325AEEC1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19477-12B7-785F-AE42-E61DE112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64DBD-EED3-434D-903E-935A06A4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05A38-CB78-B05C-A671-590FBA7EB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8ED69-D41B-3B55-CF9F-925D7B493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19692-BD79-C57C-0851-9A04E532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F2047-31E1-1230-E047-2839768C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29D84-AC1D-5D49-4356-617D6451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99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2B8B-290F-CF43-6905-02388E99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BD213-E855-B50B-4A8A-A8A1F6D9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A3CCE-CCEC-A898-228A-4263DE13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C76ED-71E2-33B5-E44F-0260B417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0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4463F-59A3-308B-8768-B3CAB69D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62C7D-A6DE-5925-C3BB-3A71EFF1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0A964-A9FE-F95D-4835-7B958970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2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80D7-0F6E-5D5C-86FA-E16A9571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1952-6D9E-1A34-28F7-C1E8BA5C7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C47A6-18B3-B49E-27A0-5EA1F0B2F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5ACE3-9FE9-B662-90DA-4205CD79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6522-2952-78C0-83EE-13A6C774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A0154-1BB0-F93E-481E-CE35FFD6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80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9057-FE5A-B612-7C78-68AD448D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3AED6-0224-5FEF-9681-810699CD0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A210-8D8E-B125-1048-38B6F8133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9BB9-E24F-E624-74DE-07837F1E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0A93-795B-9616-06F5-CDB95647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61CC4-C6F8-9A43-0510-680CE7C6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CEE19-504B-780B-17F7-53C3D3ED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8E68C-810B-05FD-B840-ED689A788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F16B9-3203-4317-5812-7994B8B60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09BD-FAB4-462E-835C-558604E8AAB3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2888C-7A66-E081-5925-B268E85C9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618AC-017D-718A-C202-84CA286C8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38C24-A4B6-4E72-BED2-57CC1DC0E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67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FFC281-D424-B091-CF3E-CCEE90E0461F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17746-668C-5D90-3BB4-5D8BBB6B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4B646-D98A-4ADA-B7AF-EDC52914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70" y="0"/>
            <a:ext cx="8841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A2430-4A78-4BBD-1624-3D6133B8B322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2AF3A-43BF-7600-DA00-3D770EF0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3AF0A-9BBA-A9B0-F3F9-30E7096F1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17" y="23813"/>
            <a:ext cx="843915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2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C36D-0287-7BE3-2135-74AB012EB3FA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08EE4-8FEF-5158-F832-531F41F6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20223-88C0-7174-BD1F-F31E1632D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94" y="-1"/>
            <a:ext cx="5910715" cy="674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9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38977-7988-8AE3-34D2-26541B04EDE3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F8DC4-CBC6-5C87-2BBC-499A9FAEE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319C0A-201C-0A43-3AEC-FCBA5E413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34" y="0"/>
            <a:ext cx="7086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1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6439C-3458-5B5A-1D33-9F419F75E196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664F7-AE78-A309-C603-552BA979D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E4E01-0001-20B5-500A-4E55EDCC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7" y="5696537"/>
            <a:ext cx="5902255" cy="560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D1084-A791-22FB-82D4-DC5596570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47" y="0"/>
            <a:ext cx="6483859" cy="561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4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128358-B20D-BCC0-582C-E10C2AA58287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2FDEF-692D-6CD9-7886-DE6E863C6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F8DF22-E392-5E2D-2714-6D8FDF67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684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C81BE-3B31-7712-B79C-16DE65F0EF86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916AE-EA28-E4AE-67AF-D1CB3EF3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08C8E-21F7-0B18-A1CE-1DEEB3644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83915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21929-ED98-4542-37B9-85BA7E929161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AEDE-6FAD-D70A-D6FE-A47356A3C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009C1-6A88-2701-8F7D-145164D70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72" y="0"/>
            <a:ext cx="6886575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1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8886-65DF-41BC-1E21-CC2D05F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FA58-0A6B-71DD-E669-8E27C223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5D0E1-1EA8-3490-1E2D-037ED0AE5169}"/>
              </a:ext>
            </a:extLst>
          </p:cNvPr>
          <p:cNvSpPr txBox="1"/>
          <p:nvPr/>
        </p:nvSpPr>
        <p:spPr>
          <a:xfrm>
            <a:off x="9955970" y="2963578"/>
            <a:ext cx="1871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>
                <a:solidFill>
                  <a:schemeClr val="accent6"/>
                </a:solidFill>
              </a:rPr>
              <a:t>Number 130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3ADB0-FA46-3F64-2A63-E88B6D0E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593488"/>
            <a:ext cx="1357298" cy="2112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90E43-6370-F3B2-85F3-163EF7D0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92945"/>
            <a:ext cx="4109700" cy="1833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DCD6C-B34E-7739-E821-F3707C598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057"/>
            <a:ext cx="4173914" cy="496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314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4</cp:revision>
  <dcterms:created xsi:type="dcterms:W3CDTF">2025-06-17T05:32:38Z</dcterms:created>
  <dcterms:modified xsi:type="dcterms:W3CDTF">2025-06-18T02:21:09Z</dcterms:modified>
</cp:coreProperties>
</file>