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742" autoAdjust="0"/>
  </p:normalViewPr>
  <p:slideViewPr>
    <p:cSldViewPr snapToGrid="0">
      <p:cViewPr varScale="1">
        <p:scale>
          <a:sx n="66" d="100"/>
          <a:sy n="66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7FBE6-BE0A-47E5-BE90-2F2EF289AE09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957DC-1F26-4AC9-B904-D4B99ABB10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389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harmonic property of right invariant priors</a:t>
            </a:r>
          </a:p>
          <a:p>
            <a:r>
              <a:rPr kumimoji="1" lang="en-US" altLang="ja-JP" dirty="0"/>
              <a:t>https://link.springer.com/article/10.1007/s41884-024-00133-4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667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Infinite-dimensional distances and divergences between positive definite operators, Gaussian measures, and Gaussian processes</a:t>
            </a:r>
          </a:p>
          <a:p>
            <a:r>
              <a:rPr kumimoji="1" lang="en-US" altLang="ja-JP" dirty="0"/>
              <a:t>https://link.springer.com/article/10.1007/s41884-024-00134-3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05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Robust estimation for kernel exponential families with smoothed total variation distances</a:t>
            </a:r>
          </a:p>
          <a:p>
            <a:r>
              <a:rPr kumimoji="1" lang="en-US" altLang="ja-JP" dirty="0"/>
              <a:t>https://link.springer.com/article/10.1007/s41884-024-00141-4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431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Feature learning and generalization error analysis of two-layer linear neural networks for high-dimensional inputs</a:t>
            </a:r>
          </a:p>
          <a:p>
            <a:r>
              <a:rPr kumimoji="1" lang="en-US" altLang="ja-JP" dirty="0"/>
              <a:t>https://link.springer.com/article/10.1007/s41884-024-00142-3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077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Iterative minimization algorithm on a mixture family</a:t>
            </a:r>
          </a:p>
          <a:p>
            <a:r>
              <a:rPr kumimoji="1" lang="en-US" altLang="ja-JP" dirty="0"/>
              <a:t>https://link.springer.com/article/10.1007/s41884-024-00140-5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5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Langevin dynamics for the probability of finite state Markov processes</a:t>
            </a:r>
          </a:p>
          <a:p>
            <a:r>
              <a:rPr kumimoji="1" lang="en-US" altLang="ja-JP" dirty="0"/>
              <a:t>https://link.springer.com/article/10.1007/s41884-024-00154-z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1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the Otto metric</a:t>
            </a:r>
          </a:p>
          <a:p>
            <a:r>
              <a:rPr kumimoji="1" lang="en-US" altLang="ja-JP" dirty="0"/>
              <a:t>https://link.springer.com/article/10.1007/s41884-024-00149-w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238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geometric modeling of Occam’s razor in deep learning</a:t>
            </a:r>
          </a:p>
          <a:p>
            <a:r>
              <a:rPr kumimoji="1" lang="en-US" altLang="ja-JP" dirty="0"/>
              <a:t>https://link.springer.com/article/10.1007/s41884-025-00167-2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0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Non degeneracy of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affinelike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lie algebra</a:t>
            </a:r>
          </a:p>
          <a:p>
            <a:r>
              <a:rPr kumimoji="1" lang="en-US" altLang="ja-JP" dirty="0"/>
              <a:t>https://link.springer.com/article/10.1007/s41884-025-00168-1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957DC-1F26-4AC9-B904-D4B99ABB10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69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18DA-67D9-B268-A001-9882B1F07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03860-E3BA-0BE3-0730-E6BFA8B94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B263-D539-7FD3-65A9-6FD2A3DA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BC250-474F-27F0-FCA2-1452C15F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FC296-B81D-5527-C8D9-9680DD9F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7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489D-FB1F-20E5-20EA-0F5C9C39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CFB5D-485B-4380-FCB5-C43E9876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5FB1-7B37-28DA-90D9-881A7148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9BA2-E294-1523-E935-567BAEB9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EEAC-77F7-17AE-7458-3897A972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3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FA658-7CD2-3296-6FF9-B0AF93A06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A639F-DBED-1BB4-846E-2ED29479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38E9-C4FF-249B-70E7-3BDFC5CE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D98C-4222-3CE7-5E52-F924F7AB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F6F-7649-E3A5-F045-B5137A4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0F96-D2EA-BB70-F334-A1AC8081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3087F-87D0-37EA-EB12-31B7F9EF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E3B86-8816-F5DF-0AB1-D35BEFB6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A786-D57C-6266-C9FD-8A78173F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9521-D9B8-93AE-E923-48C8B92C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2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E319-1764-03DA-05A2-56BA2E14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A11C1-A67E-CE3A-D058-ADCA5DDF8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DE58-5ABC-4EC7-6EEF-AC460AFC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2D35-0E9B-EF99-8F15-2ED03070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C34A-54C8-50F0-45D2-E1FDFA10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2D3D-0459-4B68-2F78-F5FFA1B9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0CC8-832D-3774-D626-491D04A5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4F276-5804-7BBE-E9E4-FD674478A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0067-1E87-5B48-BEFA-96B34BDB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3140-9CEF-F4A3-56E2-1A281C1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98DA0-FE21-D358-77BB-8FAA047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8C98-FEDF-2533-2783-52014E41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CE95C-C613-4562-CBD7-8DBF39E7B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88DD-BE94-9307-BA40-7EC5118E4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DB4E-9FB1-A918-E9B7-779E8322E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BBD7A-DF1D-0E2F-DEE4-B16576D83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9E96F-9B2E-8F97-63BF-4E13DD9F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7AE9C-55FA-CCBE-B213-EE613C2E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4459-B9E0-1547-40AA-6DFF5B8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592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11DB-94FE-2F8C-20D6-A24A345C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FDA25-5CCE-9635-A55A-50F97704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5DDA-6000-25C3-4B16-6F137264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2E008-9B93-2436-A2DF-90520E5B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66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319D46-FDD7-442F-31D2-1DCD1D28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83C3F-3D23-F047-349C-05910EB63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5EFB3-B62F-6A2A-9B0D-F553B9B7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7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391C-7FE7-7DFF-DC54-05D24721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96BF9-9932-9016-6705-85CAE084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C2A7C-67B3-CDE4-9561-BD40F1624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1C018-DD2F-5D39-1F37-A01B5133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6ABA3-9E9C-8CF1-C5F4-17F296D9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227A6-BF34-8519-E0FA-DAB3CE83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48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CCA8-50F0-DC16-058A-E4BACBB8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9AE3-9F0E-E2E3-B999-F7DAD0B27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4669E-02C8-BEDF-8E7C-5E0687CD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6FC4-BC60-05B8-44D8-20AF822F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FA8C-7486-4B83-A52D-A221455B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B3E9-FF61-DA94-B0B2-B01E6658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53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11244-2217-24FE-A70D-561AC2E17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7345D-EA6E-8C86-B535-19C397D3F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DB55-E263-8266-328E-673694873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97023-18E7-4861-A747-B8CBD5E42C8C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F051-DCB6-236B-43C5-FE598A970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3FEDE-8CB5-C661-DFBF-B456D947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A23F6-22A6-4E40-A0AA-F85863BC1C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8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0A3E8-D26C-A38B-58FB-F650D3D2A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4" y="0"/>
            <a:ext cx="9634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5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C40A4B-CF76-0A29-3B29-9EC100ECD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58" y="0"/>
            <a:ext cx="5584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5941B8-1EC2-8AAB-D853-1B8B5134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917" y="5881657"/>
            <a:ext cx="5098079" cy="91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B5A84-2858-AD48-9201-96CED4069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917" y="45498"/>
            <a:ext cx="5098079" cy="58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6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7ECCE5-0715-A03F-9183-D74AED65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1" y="0"/>
            <a:ext cx="584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0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9A139-B53E-6745-E453-0DB6FC4A8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88" y="0"/>
            <a:ext cx="64198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52DB52-5837-6EDB-E9A7-CC134CE1B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3" y="0"/>
            <a:ext cx="65055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A5366E-C429-BC53-C929-A91DD5C76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90" y="96094"/>
            <a:ext cx="6962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29C58-D2BE-970C-E790-6A5D67642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37" y="0"/>
            <a:ext cx="71516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0980F1-1DF5-5838-470D-356ECF40E207}"/>
              </a:ext>
            </a:extLst>
          </p:cNvPr>
          <p:cNvSpPr txBox="1"/>
          <p:nvPr/>
        </p:nvSpPr>
        <p:spPr>
          <a:xfrm>
            <a:off x="9955970" y="2963578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??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??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??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??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A4A83-6CE6-C1FD-7A9B-E361C20C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70" y="354539"/>
            <a:ext cx="1343025" cy="2076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E2419-27D2-DFDE-8D88-2CF6E271B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862" y="390525"/>
            <a:ext cx="67722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47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301</Words>
  <Application>Microsoft Office PowerPoint</Application>
  <PresentationFormat>Widescreen</PresentationFormat>
  <Paragraphs>67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2025-06-18T06:26:43Z</dcterms:created>
  <dcterms:modified xsi:type="dcterms:W3CDTF">2025-06-18T06:38:11Z</dcterms:modified>
</cp:coreProperties>
</file>