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7241-AF17-AFC5-A0B0-CF8A5FECE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C5996-4BD8-2CB7-0985-1089E657A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9515-2E32-2B19-6981-05FE036D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3D46-FC07-4664-A82E-B8CD95367CF6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1930-5804-BBBF-E687-75123CA1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F5B70-B4B9-0F95-0313-EBF2E886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047-8856-4616-A16D-632A08E43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23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EBE2-C70D-F826-C083-2F22D4A5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87A8E-33DF-433A-683F-6DFCCC17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2E722-2AF6-CC2B-FAAE-F7CD001A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3D46-FC07-4664-A82E-B8CD95367CF6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6C64-DBD2-734E-C8CE-F777F637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DDA62-C722-6359-F010-BEA88B96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047-8856-4616-A16D-632A08E43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4AEF6-B253-75E1-B942-F6E0BBCF3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D6F4F-36D9-D7D9-31A1-F5587B768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3798-33A4-CAA6-1B6C-52BA3C0C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3D46-FC07-4664-A82E-B8CD95367CF6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6C62-575A-9FF8-3328-86123F33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50D9-33AB-B6AF-FAB3-36F8FB73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047-8856-4616-A16D-632A08E43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59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625A-3F15-2AB5-1685-FEB0E19D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18FB-84AD-1C90-E796-AD786193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5DD8-52D4-C583-FD07-FFABE50A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3D46-FC07-4664-A82E-B8CD95367CF6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2A15-A04B-5AF6-A45F-B40B315F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A4D7-CBC2-0775-9582-A9F8319F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047-8856-4616-A16D-632A08E43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8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D719-50B3-3A35-55B0-B0D8C879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A9B5-D113-C0F7-A62C-ED24302A8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8153-D33B-5994-AAD8-F7BC3D73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3D46-FC07-4664-A82E-B8CD95367CF6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2F74C-BD68-5204-9AAB-2F735657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B7CDB-3708-CE05-395C-6E213D3F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047-8856-4616-A16D-632A08E43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27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9424-15A9-AFF8-880B-B4BA503A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8CE5-4CEB-9C4A-F816-A2909084B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F89C8-A9F8-4357-1590-894EB4EE0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FBA96-EF41-2D86-5876-B6DD1F46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3D46-FC07-4664-A82E-B8CD95367CF6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B5B3F-3D8F-4C0F-5B49-8A773F4C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B4F49-0F7F-A9D2-7EC8-27D5E4E4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047-8856-4616-A16D-632A08E43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05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D150-8665-669F-61C3-DAF6EFE3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D2840-E7FE-F948-C34F-D2EB9E31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E9BD7-E795-46EA-18FB-CA1B2836E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0E3C6-3806-A98B-DEB1-84FC825F7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2D7C8-E795-E5F7-C695-DA7070D52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44C28-8A77-44DC-0BAB-122AC750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3D46-FC07-4664-A82E-B8CD95367CF6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758E5-CF49-F323-CC24-127070D7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C9FCF-2716-2BF8-6415-1849D2F6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047-8856-4616-A16D-632A08E43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35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F73E-F273-DDC7-8EF4-B9B2A050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6B35A-FE1A-C398-4178-ACC3B3F0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3D46-FC07-4664-A82E-B8CD95367CF6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2756D-CA54-DC38-938F-5971967A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76CF6-32D0-D87A-E4E8-889618AF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047-8856-4616-A16D-632A08E43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52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0C382-3D0F-D3E2-7CD5-47D46AA4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3D46-FC07-4664-A82E-B8CD95367CF6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D3847-919B-8E46-3E36-777FDA8F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F8EC5-0750-E075-713B-20012748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047-8856-4616-A16D-632A08E43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17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3700-5468-1030-E2DB-6957E5F7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18F24-159C-C1A7-FF5D-6DA9C60D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6EDEA-D23B-7A7E-444A-175929CE1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28D56-67C7-A473-2FD4-AAB5258A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3D46-FC07-4664-A82E-B8CD95367CF6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9A557-4726-AB0E-FC51-D5B4BEE3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C9373-75E0-833E-739D-D276954A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047-8856-4616-A16D-632A08E43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8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E575-1BCB-39C9-0815-1EA0EA69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9DB40-5B94-3183-4DB0-DE2D2A558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56CA-8160-6321-2C18-6AE839E6D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E7805-5CE8-637B-0FAF-2F58606E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3D46-FC07-4664-A82E-B8CD95367CF6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B312F-0B90-60DC-66D3-893DF60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A0ECE-C6E2-6257-5062-3FC8C123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047-8856-4616-A16D-632A08E43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87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398F9-D392-963C-809E-E54459FE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A5DC6-60C4-EE67-CDD5-6D4D35BA8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E3517-5EF1-CE5A-9225-A27A3F1E0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23D46-FC07-4664-A82E-B8CD95367CF6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08FE2-E1F1-37A8-61AE-02EF51E28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705D-B2AF-452C-3AA9-4068EAF94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C6047-8856-4616-A16D-632A08E433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93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游ゴシック</vt:lpstr>
      <vt:lpstr>游ゴシック Light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2</cp:revision>
  <dcterms:created xsi:type="dcterms:W3CDTF">2025-05-19T07:05:20Z</dcterms:created>
  <dcterms:modified xsi:type="dcterms:W3CDTF">2025-05-19T10:35:36Z</dcterms:modified>
</cp:coreProperties>
</file>