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290" autoAdjust="0"/>
  </p:normalViewPr>
  <p:slideViewPr>
    <p:cSldViewPr snapToGrid="0">
      <p:cViewPr varScale="1">
        <p:scale>
          <a:sx n="71" d="100"/>
          <a:sy n="71" d="100"/>
        </p:scale>
        <p:origin x="110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6C731-1F3F-4BC2-9D7D-7E828C9F4757}" type="datetimeFigureOut">
              <a:rPr kumimoji="1" lang="ja-JP" altLang="en-US" smtClean="0"/>
              <a:t>2025/5/8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AC6C7-30CE-4BD5-B3CF-8CFB5BE6DA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7215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43C03-A468-5D04-B244-6BD44DA03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C0C6E4-1481-069E-0A74-9F9311346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C9CB3-CFE1-6373-F7A4-8894C1533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6B0A-30A9-4C7A-9DE5-5F090EEF5387}" type="datetimeFigureOut">
              <a:rPr kumimoji="1" lang="ja-JP" altLang="en-US" smtClean="0"/>
              <a:t>2025/5/8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C2368-C2F2-2837-BB11-B88D68A6E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B9660-BEC4-CEF1-FD43-84A4B85CD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8275-2950-4600-B76A-C5D0A8DAD3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539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FC8EC-00A0-1A5B-CA38-C07D8790E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E0B55A-D695-AAA6-FD27-0327E8A90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C88C3-E7CC-24EB-B7EB-62A2F737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6B0A-30A9-4C7A-9DE5-5F090EEF5387}" type="datetimeFigureOut">
              <a:rPr kumimoji="1" lang="ja-JP" altLang="en-US" smtClean="0"/>
              <a:t>2025/5/8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88B0E-DE7A-230D-317C-A488B4D4C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757DA-59FD-D834-1973-5E482022A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8275-2950-4600-B76A-C5D0A8DAD3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7493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603796-A452-19CE-9311-7950C88A43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320FF0-C1E3-F9F9-70F4-9FF15A08A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277D1-FCDD-78A7-867A-8759C1256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6B0A-30A9-4C7A-9DE5-5F090EEF5387}" type="datetimeFigureOut">
              <a:rPr kumimoji="1" lang="ja-JP" altLang="en-US" smtClean="0"/>
              <a:t>2025/5/8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06E15-86C1-85AE-E94A-18CB737E6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26F8D-B7CC-390D-21E5-5C90B9D73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8275-2950-4600-B76A-C5D0A8DAD3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32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400B3-ED53-A755-D688-0C4AAABFA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A8C4A-18F0-55F7-D386-4195B0A43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1179-089B-E172-7FF0-CA5BD96B0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6B0A-30A9-4C7A-9DE5-5F090EEF5387}" type="datetimeFigureOut">
              <a:rPr kumimoji="1" lang="ja-JP" altLang="en-US" smtClean="0"/>
              <a:t>2025/5/8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FB27B-65C8-0364-CB3F-ED9FAE3D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5AE91-C3C1-D52B-E20F-0EF2B4F55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8275-2950-4600-B76A-C5D0A8DAD3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287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5C0A8-570B-26C4-D736-C14D84ED9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88377-379C-0BF4-C795-F82F367A8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AE9D-28DF-7AD7-F927-67617F5E2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6B0A-30A9-4C7A-9DE5-5F090EEF5387}" type="datetimeFigureOut">
              <a:rPr kumimoji="1" lang="ja-JP" altLang="en-US" smtClean="0"/>
              <a:t>2025/5/8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F491D-D4FC-E535-C158-12701CEBD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C1340-257B-E7F8-9E57-969B4DF89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8275-2950-4600-B76A-C5D0A8DAD3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1792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FD41-1CBC-D800-E31E-51590B5F6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80995-037C-EDED-29FD-BE95F17E02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A0481-BBA7-EC1D-1EFD-9B442745B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C9361-B63E-40B8-73BD-33155F7F9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6B0A-30A9-4C7A-9DE5-5F090EEF5387}" type="datetimeFigureOut">
              <a:rPr kumimoji="1" lang="ja-JP" altLang="en-US" smtClean="0"/>
              <a:t>2025/5/8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CF4CE-D337-534A-2096-F22558FA0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9D2B5-6F60-3AC6-C873-57DF79657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8275-2950-4600-B76A-C5D0A8DAD3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465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46B7A-AD9C-13A6-E0DF-B697ECB5A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78CCA-EE5C-BC7B-E471-BF841A3C4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CC613-0383-587E-C9CC-62F38CA86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C0DD55-B4F9-86C7-39F9-47C319F173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23D1AD-531C-43F0-3154-A0AE7F99AE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C9E12C-0FA9-1B29-2075-C5A5D87D7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6B0A-30A9-4C7A-9DE5-5F090EEF5387}" type="datetimeFigureOut">
              <a:rPr kumimoji="1" lang="ja-JP" altLang="en-US" smtClean="0"/>
              <a:t>2025/5/8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2E5BA7-669F-CF85-AA64-BDD3C1705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A10110-5D81-F523-C364-53C38887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8275-2950-4600-B76A-C5D0A8DAD3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297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4A3D6-5A5E-7808-1D32-077229F2F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09FDA5-35FD-C50A-017A-69A6D47DF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6B0A-30A9-4C7A-9DE5-5F090EEF5387}" type="datetimeFigureOut">
              <a:rPr kumimoji="1" lang="ja-JP" altLang="en-US" smtClean="0"/>
              <a:t>2025/5/8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CA0AA-C675-F476-3A13-EFE9FC66F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16960-BAA2-6E81-32B0-E519D24ED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8275-2950-4600-B76A-C5D0A8DAD3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4514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538D74-14F2-D023-CE9D-5F7CC8D71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6B0A-30A9-4C7A-9DE5-5F090EEF5387}" type="datetimeFigureOut">
              <a:rPr kumimoji="1" lang="ja-JP" altLang="en-US" smtClean="0"/>
              <a:t>2025/5/8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BAC615-2D8A-01CD-12BE-7EA74B815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E531EA-9309-F453-1214-5DC495A10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8275-2950-4600-B76A-C5D0A8DAD3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8072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9E73F-78B1-82D6-500B-E8B3B6DF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82485-23D0-7BA2-5487-F8A9CBD76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3B1906-A6E5-3ADA-A3AC-5F7CC7A3B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65043-CCF3-853A-E17A-7AEBDE17C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6B0A-30A9-4C7A-9DE5-5F090EEF5387}" type="datetimeFigureOut">
              <a:rPr kumimoji="1" lang="ja-JP" altLang="en-US" smtClean="0"/>
              <a:t>2025/5/8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753C7-8F7A-05AB-DB03-6C09DE8E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33B093-B054-09A0-52CB-3FBCEC9D0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8275-2950-4600-B76A-C5D0A8DAD3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5411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13D27-33E5-45A4-4D64-21E763BB2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03869D-C9D6-8C53-97A5-19D6C21503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D5490-848D-8599-CD87-25D061EA7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B6C96-49BD-9514-20BB-1004BC5CD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6B0A-30A9-4C7A-9DE5-5F090EEF5387}" type="datetimeFigureOut">
              <a:rPr kumimoji="1" lang="ja-JP" altLang="en-US" smtClean="0"/>
              <a:t>2025/5/8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9BC21-A397-3CE4-CD9F-DF8712C89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0C5ED-4DED-D20F-268A-33780E6B0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8275-2950-4600-B76A-C5D0A8DAD3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7973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BBE7FC-F058-C4F7-F0A3-C8DA7A097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CA159-1AD9-8441-32CD-978C061F7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E8869-3DDF-358F-A952-E614C8F1B9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CF6B0A-30A9-4C7A-9DE5-5F090EEF5387}" type="datetimeFigureOut">
              <a:rPr kumimoji="1" lang="ja-JP" altLang="en-US" smtClean="0"/>
              <a:t>2025/5/8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7C008-884B-D8A4-2BB0-9D5579933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1842E-4C54-9294-73B8-2CD4EB41C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5F8275-2950-4600-B76A-C5D0A8DAD3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393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3EFC9-DC67-8D36-B01D-A6C5E47F7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84773-CCFE-D936-CB77-2CA6F80D7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2FEC28-773D-96CB-B769-2E5749EF5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7651" y="131660"/>
            <a:ext cx="1343025" cy="2076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9B85CF-2B41-2800-7BCE-F0956AA50B8C}"/>
              </a:ext>
            </a:extLst>
          </p:cNvPr>
          <p:cNvSpPr txBox="1"/>
          <p:nvPr/>
        </p:nvSpPr>
        <p:spPr>
          <a:xfrm>
            <a:off x="10757646" y="2441575"/>
            <a:ext cx="1247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accent6"/>
                </a:solidFill>
              </a:rPr>
              <a:t>Volume 	2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2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14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4F760F-DD47-9220-B0BB-5879B4B90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6970"/>
            <a:ext cx="6448425" cy="68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550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DB1C8-5CC6-CC17-55F1-5F05B2C66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20BD9-4BEA-5365-45FE-AA7B21C91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522F56-8D0C-239F-C7CB-085987134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7651" y="131660"/>
            <a:ext cx="1343025" cy="2076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E8BDF0-9EC1-4A0E-C845-7E78C3BE6EED}"/>
              </a:ext>
            </a:extLst>
          </p:cNvPr>
          <p:cNvSpPr txBox="1"/>
          <p:nvPr/>
        </p:nvSpPr>
        <p:spPr>
          <a:xfrm>
            <a:off x="10757646" y="2441575"/>
            <a:ext cx="1247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accent6"/>
                </a:solidFill>
              </a:rPr>
              <a:t>Volume 	2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2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15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AB13D8-2010-778A-D0CC-53D89812C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71" y="0"/>
            <a:ext cx="85091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711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F26EE-2E64-740C-4DE9-7E3FDD007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7C506-5C69-D74C-86B1-6CAF1BF56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D0EB4A-C07F-1480-551D-66F2D948B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7651" y="131660"/>
            <a:ext cx="1343025" cy="2076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60B6A5-C2A8-8DB7-CE5C-E01E14389DE1}"/>
              </a:ext>
            </a:extLst>
          </p:cNvPr>
          <p:cNvSpPr txBox="1"/>
          <p:nvPr/>
        </p:nvSpPr>
        <p:spPr>
          <a:xfrm>
            <a:off x="10757646" y="2441575"/>
            <a:ext cx="1247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accent6"/>
                </a:solidFill>
              </a:rPr>
              <a:t>Volume 	2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2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16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76B7A0-B1F7-EF06-83FB-03C8507C2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-64095"/>
            <a:ext cx="76240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328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04531-8493-C563-901C-6D11CB7B6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7A6F9-94EA-32A7-11CC-AEE32C6B7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5DE2C5-4B15-76DD-7BE3-EF62DE57A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7651" y="131660"/>
            <a:ext cx="1343025" cy="2076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410BD5-62F4-3153-A255-18BB3E4E1E19}"/>
              </a:ext>
            </a:extLst>
          </p:cNvPr>
          <p:cNvSpPr txBox="1"/>
          <p:nvPr/>
        </p:nvSpPr>
        <p:spPr>
          <a:xfrm>
            <a:off x="10757646" y="2441575"/>
            <a:ext cx="1247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accent6"/>
                </a:solidFill>
              </a:rPr>
              <a:t>Volume 	2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2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17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6A4BB5-D2B2-3E3C-CC9D-821CD740F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-64095"/>
            <a:ext cx="70313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870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5C680-5225-77AD-12D8-41A668275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03BA6-E140-4ADF-AD27-1925D8C23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CF981F-EE9F-A45B-2DC4-E8BEF18E3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7651" y="131660"/>
            <a:ext cx="1343025" cy="2076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9A8562-6DBB-5C18-DCA2-0E3CAAE168D0}"/>
              </a:ext>
            </a:extLst>
          </p:cNvPr>
          <p:cNvSpPr txBox="1"/>
          <p:nvPr/>
        </p:nvSpPr>
        <p:spPr>
          <a:xfrm>
            <a:off x="10757646" y="2441575"/>
            <a:ext cx="1247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accent6"/>
                </a:solidFill>
              </a:rPr>
              <a:t>Volume 	2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2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18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E7E098-C291-419E-8688-7DC6B9D95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0"/>
            <a:ext cx="86578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00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892C7-14F1-72C7-4F87-2A05D39BE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12BD58-B47B-E504-C5E0-8DA8EC96E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7651" y="131660"/>
            <a:ext cx="1343025" cy="20764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531729-B849-2776-D4B0-A8702CCC4F28}"/>
              </a:ext>
            </a:extLst>
          </p:cNvPr>
          <p:cNvSpPr txBox="1"/>
          <p:nvPr/>
        </p:nvSpPr>
        <p:spPr>
          <a:xfrm>
            <a:off x="10757646" y="2441575"/>
            <a:ext cx="1247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accent6"/>
                </a:solidFill>
              </a:rPr>
              <a:t>Volume 	2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2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19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2BB112-E9DB-6C33-B380-7ED1A035E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0"/>
            <a:ext cx="672465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362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1f8e20e6-048a-4bad-a26b-318dd1cd4d47}" enabled="1" method="Privileged" siteId="{66c65d8a-9158-4521-a2d8-664963db48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4352</TotalTime>
  <Words>42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Nielsen, Frank (Sony CSL)</dc:creator>
  <cp:lastModifiedBy>Nielsen, Frank (Sony CSL)</cp:lastModifiedBy>
  <cp:revision>3</cp:revision>
  <dcterms:created xsi:type="dcterms:W3CDTF">2025-04-25T06:36:59Z</dcterms:created>
  <dcterms:modified xsi:type="dcterms:W3CDTF">2025-05-08T03:00:43Z</dcterms:modified>
</cp:coreProperties>
</file>