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B6EC4-A1F8-44C8-87DE-717DD281416A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2E5F1-5B18-489A-82EC-831B83682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53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https://link.springer.com/article/10.1007/s41884-020-00028-0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2E5F1-5B18-489A-82EC-831B83682C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150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https://link.springer.com/article/10.1007/s41884-020-00029-z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2E5F1-5B18-489A-82EC-831B83682C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00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https://link.springer.com/article/10.1007/s41884-020-00027-1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2E5F1-5B18-489A-82EC-831B83682C8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35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https://link.springer.com/article/10.1007/s41884-020-00026-2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2E5F1-5B18-489A-82EC-831B83682C8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03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866F-21C2-D8E7-C10C-7D1FF73A6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03863-E369-A493-26C9-E55E92F5B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F1BC-9C3C-8047-863E-F84ADB28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95F1-3F2E-CC7E-EAD4-00889573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7EB0-F22D-0761-BAA0-E39A5788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4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8A4F-3AB1-DC3A-A327-CB30B161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DD606-9157-E624-2542-07FE90B68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B3190-E3B2-FADB-7087-EC78F3A8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D92F-5FCE-EB7F-DC6F-E87A0338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8E62-BC0D-83BF-0F55-150EF2EE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8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4C096-98C3-96A4-D661-0AC9D0764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F243D-1D32-8D79-F2B3-E98885FD2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1784-BA1D-5EED-E54B-A47E1C41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4345F-4069-2C5D-9473-1ECA3F31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FAE7-BF4B-AAB3-C58F-B71217DE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5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092B-A0E7-D7FD-3441-8D36EE17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7629-DFB6-5312-36F6-1E2C748C7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F4916-C52A-7F03-325A-B2FD4255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BAAAE-51E2-664D-4CF2-9FA5635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38A1-5D7E-A7ED-298E-313A2321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6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AF9-409B-078C-FD71-1DA580DB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AEADF-A102-FC9B-8123-E0D2EBB1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4C1F-7419-15AB-3BC4-285D62FF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D4E4-1584-6680-017C-2BACBCBD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111E-0426-7178-F19A-20CB6966A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46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E358-0892-F08F-4001-805E2D86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9DC-0064-4C91-246B-A38FD129E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8BDA-29E4-713D-F1AB-894EEBEA8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16072-1A92-A03F-D664-E4999BFC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5145B-A59C-61C6-A32E-B01BF234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75195-E465-A281-FA7E-8476726D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24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450F-E5E2-BD44-A067-32DE2205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CF54C-4A2F-0203-2D98-DC0006C40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343FC-511D-78AE-72C5-0149E72E0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732E93-B9F5-1FE3-AF1C-A16F85CA0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4C72B-B042-9818-B32D-BE74336E2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51A48-9C22-2906-CAEF-CA0D49FE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F3FE7-587A-5F63-1A8C-491B8C25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3BA016-BE10-2D10-3FAD-127339E1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5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CCE3-0137-3FD2-8001-52A45EA7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BCDD2-D9CD-CA9D-831C-00029B2D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0BE54-A389-FB3F-ACF6-DAF5774C6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CD753-38FD-1415-7AA4-F52C8037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7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709CC-AB39-3EA5-C377-283FD23D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CE289-F04F-580F-D5A4-29CC2488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21FC0-1E34-F236-BA07-A9B84E4C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04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45B-A5A6-01FF-30BE-F8B1D0079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07AC-4F83-0AC0-0271-E067ADCD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3E940-69C3-A36A-1029-6041CC5F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A1E16-DC91-49B3-1657-A6E4B135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B0DB7-25E6-A797-DEE9-84FA119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EA3DC-3A3A-7C27-5DC6-1AC94F90E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51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1574-6E98-0553-9BD8-F1C6C57E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77374-AB92-41E1-A124-5C7B782CC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A46A-6D3C-FDE3-74C0-FA70EA308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D5082-6530-BEB9-45E2-89647D5F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ED3A1-D5E8-9C40-2987-5248B32D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D5FDB-697A-5516-DDC8-BC32D847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05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29909-C850-B86E-CC92-784E4675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D9439-9D95-84B4-F2DC-66FE66E9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9A6AE-6A3A-A1D4-8C00-4667B9C68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5C0D6-6EA0-4828-83A8-B075ACABCBE4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2946D-4D86-91DB-F867-9A99EF6E2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05ECE-6025-3D91-7912-AA3FC55B0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BD489-CB06-4749-80FA-F2E2E0662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25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CBDE88-D92D-2828-E799-1DFDC5A07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1B652-5690-D003-E301-B3ED0BA63C74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3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27649-CEAA-BE3F-4368-BDFEE4C12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02" y="47625"/>
            <a:ext cx="5734050" cy="6810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250AFC-8636-4B7D-38E6-2F2DB6CE9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9208" y="4212077"/>
            <a:ext cx="6482792" cy="25999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49F66-A26D-2FFF-6ABC-D5EAFF10D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501"/>
            <a:ext cx="44958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6DEF0-7D48-E722-BF8C-983231FE7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61" y="0"/>
            <a:ext cx="6629400" cy="65722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11148C-1E94-D207-80C1-6DB44E254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6DE5B-7B64-BB4D-2CC1-1AE514482066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3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8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58A479-D550-1677-4FE4-6C0944D1A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923DD-A9A8-6808-3352-08750E16A6F1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3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CA942-382F-375E-6600-50FD79CF4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97" y="0"/>
            <a:ext cx="8814766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343D7-B471-9EED-22CB-784B96563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3804" y="5823218"/>
            <a:ext cx="3289120" cy="8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820AAC-8BF3-0463-600F-435FDB8B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C3169-58DD-4974-A380-D17B6A60A474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3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D9AE5-4AEA-FE74-E695-1DC4DF219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8" y="53502"/>
            <a:ext cx="7551426" cy="6750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4C25D8-EA6D-2DAD-184E-6025BA14D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983" y="1968501"/>
            <a:ext cx="2733675" cy="2447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0AB427-57F0-4D8F-4AD8-092E8FDFF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676" y="79375"/>
            <a:ext cx="3228975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3B3CF-ACB8-B1BF-8B04-FCCB6C357B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9113" y="4261119"/>
            <a:ext cx="4772329" cy="254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2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</Words>
  <Application>Microsoft Office PowerPoint</Application>
  <PresentationFormat>Widescreen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2025-05-19T00:35:56Z</dcterms:created>
  <dcterms:modified xsi:type="dcterms:W3CDTF">2025-05-19T00:48:31Z</dcterms:modified>
</cp:coreProperties>
</file>