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71" autoAdjust="0"/>
  </p:normalViewPr>
  <p:slideViewPr>
    <p:cSldViewPr snapToGrid="0">
      <p:cViewPr varScale="1">
        <p:scale>
          <a:sx n="67" d="100"/>
          <a:sy n="67" d="100"/>
        </p:scale>
        <p:origin x="1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12C2-ADDA-4DD6-883A-8F747900F85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321F-1FD5-4D69-AC3E-D9F4EAED8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40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High dimensional nuisance parameters: an example from parametric survival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https://link.springer.com/article/10.1007/s41884-020-00030-6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8321F-1FD5-4D69-AC3E-D9F4EAED86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8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Holonomic extended least angle regression </a:t>
            </a:r>
          </a:p>
          <a:p>
            <a:pPr algn="l"/>
            <a:r>
              <a:rPr kumimoji="1" lang="en-US" altLang="ja-JP" dirty="0"/>
              <a:t>https://link.springer.com/article/10.1007/s41884-020-00035-1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8321F-1FD5-4D69-AC3E-D9F4EAED86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79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Geometry of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Arimoto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algorithm</a:t>
            </a:r>
          </a:p>
          <a:p>
            <a:r>
              <a:rPr kumimoji="1" lang="en-US" altLang="ja-JP" dirty="0"/>
              <a:t>https://link.springer.com/article/10.1007/s41884-020-00031-5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8321F-1FD5-4D69-AC3E-D9F4EAED86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32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CBBF-438E-E02D-3E3B-D693F172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F0C4C-F426-48A4-82DD-A386F840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4B5F-4A18-41C0-A832-BD7A1A1A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F421-295E-643A-BB58-0273F95D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935B-FD23-C342-6D04-AA21E1DC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3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1D83-F02E-79C6-8C42-6D1E989C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D572-1C47-FD2E-FC09-B7D1C0043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B158-7780-BE29-3FD7-D8332A93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6BF2-5895-6096-E4AF-A236AEDA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C0FF4-2B2D-54B4-D8D0-A3D6B8E6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40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B57B4-7F90-FF25-BD08-41AC2792B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73946-0051-2073-CD1D-6D1F98143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47A-F843-6572-BFDA-D710E5F8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DF1C8-5D96-98AB-C62C-BC2232F9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B98C-2562-ACCA-5A8C-1B574699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07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9F5D-CF9A-5B07-BD66-3C1B4760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49C9-F406-EBCE-0CA2-CF2F8164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0FD8-8C96-0412-C34C-9EB566C4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ECC1-1150-5FC4-39F2-FC1087AE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258F-28AD-9C4C-285F-E53983CC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3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EC90-1004-8AEB-5403-5B21DDC2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1178-389C-3D8F-653E-5BCD933E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B798-553A-A980-3190-8539F0F2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EE18-688F-7368-76AF-2CC9E5BF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9FB7-5171-B778-0977-655C70B1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1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2BC9-ACF5-6B1D-5E22-B72F8C8E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A5E4-AB57-80C3-77C8-A9B257C7F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8D6CE-8CC8-50E3-BFD8-2696547A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D9DBF-DE9D-604C-49DA-8F7FA09A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D7FF-9E30-0BF5-25E5-9B603472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D46DA-4F66-8BEF-98A0-BF5F3ABF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04C5-6036-70D8-F98E-5D432CBA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4D81F-5D17-754A-4E16-AC575A34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E97B-06B6-B832-65D5-98A67381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98E6B-D444-A461-0203-5A58E05B5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BDE2B-2B5F-EDA6-72CD-ED437AE48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744BB-6674-5597-D03A-17A2051C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A05D0-0523-7B23-CC91-010BCFC0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B0401-710D-57C6-B77C-1851ABA0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0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9263-5FBA-A7D4-ABEF-D8A5107F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BB0BA-466B-60D3-D03B-DC798D0A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A2FF1-A278-1BA9-A764-7DAD3B86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9578F-4AF4-CE6D-27E2-A01D4615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1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E4FA2-DB21-C9B8-D8CF-E22B82E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8E2A9-CFCF-4C55-64E3-F507BCAD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8D796-BB29-AA69-421E-E1BDCCF5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0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D85C-1380-42FF-7ADF-DB579125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E86C-254F-A807-D819-34E516BE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F7578-AD11-C9D2-C540-10E499818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E85E8-BD3E-3098-4F9B-87A7030E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951B4-899C-ECAE-0D2A-C2B551DF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47544-D3E0-BD46-482C-98C82616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9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94F6-1720-F384-3261-AEA221B6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4E835-B0DF-06CE-B3B6-C889885A6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FBA8A-FF4B-7A12-32F8-063448A0C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D16E-07B5-8042-E6B7-7057DBBA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7DB6-13C4-05AB-BCB3-7DE3608D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8A980-9311-76AE-3EDA-0CAB5E3D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0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E6AD6-8E41-3D45-8D81-5C440E4A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3F9F-CF03-8396-2362-2E5B0E7AE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C1E2-B49F-ACFF-C791-791BDA1F1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893F4-2143-424E-A609-A5371F824C6B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77C7-8AC4-E233-E901-E30D36247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690A-13F0-64FF-744D-F8DE5119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55780-05CD-4C64-B928-ADC3334DF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1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794671-2E4D-9F43-80F5-DD3467B7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0C1A0-ADE4-7CEA-1AAE-A39CB493ECD1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3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FAC46-2BF8-72AD-F4F7-608DCF2F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13" y="0"/>
            <a:ext cx="6450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77B9-899F-FED6-9B3F-C8CCEF3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42BD-F440-90C1-4CF9-075E1BDB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9C3DB-64C3-7E5D-9EE0-38FC7FDE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90158-C9DF-5FA8-4B4F-65C0F58E646F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3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F96AB-705E-654F-C25B-F8A59AD2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649" y="2208110"/>
            <a:ext cx="4452997" cy="4473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79190-393B-F017-358D-A832E24E8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81" y="0"/>
            <a:ext cx="62769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DD12-7742-CF8F-CCC7-CC7DB761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4283-7822-4506-094A-06A59C16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BDCDA-681C-6AEE-6456-341AF142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9264D9-1E92-3F8A-8A68-1DB2F6D6A177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3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382C2-D46B-F066-66EC-415B9AE00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134350" cy="6772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17203-7715-D7BA-7AD7-5D88BE037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026" y="3428579"/>
            <a:ext cx="4044517" cy="3401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8BFE3-B418-B6AF-A29C-142276C7F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27" y="1027906"/>
            <a:ext cx="3313133" cy="16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83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2025-05-19T06:28:46Z</dcterms:created>
  <dcterms:modified xsi:type="dcterms:W3CDTF">2025-05-19T10:00:16Z</dcterms:modified>
</cp:coreProperties>
</file>