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2" r:id="rId4"/>
    <p:sldId id="263" r:id="rId5"/>
    <p:sldId id="261" r:id="rId6"/>
    <p:sldId id="260" r:id="rId7"/>
    <p:sldId id="258" r:id="rId8"/>
    <p:sldId id="257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B76-2489-0C66-548F-C3B9E2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13B-71DC-BD75-719B-A7EF5F0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情報理論の要素 (ワイリーシリーズイン 、カバー 、トーマスハードカバー + = - 画像1/1">
            <a:extLst>
              <a:ext uri="{FF2B5EF4-FFF2-40B4-BE49-F238E27FC236}">
                <a16:creationId xmlns:a16="http://schemas.microsoft.com/office/drawing/2014/main" id="{04302A6E-5E4E-50D5-D84E-537DCD5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3" y="0"/>
            <a:ext cx="4365308" cy="69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vis on X: &quot;Information Theory, Inference, and Learning Algorithms This is  hands down one of the best books you can spend time on if you are studying  CS or ML. It unifies">
            <a:extLst>
              <a:ext uri="{FF2B5EF4-FFF2-40B4-BE49-F238E27FC236}">
                <a16:creationId xmlns:a16="http://schemas.microsoft.com/office/drawing/2014/main" id="{7B546EB9-A5D0-6A4E-84C1-350FE4D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0"/>
            <a:ext cx="570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666</Words>
  <Application>Microsoft Office PowerPoint</Application>
  <PresentationFormat>Widescreen</PresentationFormat>
  <Paragraphs>84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inherit</vt:lpstr>
      <vt:lpstr>TwitterChirp</vt:lpstr>
      <vt:lpstr>游ゴシック</vt:lpstr>
      <vt:lpstr>游ゴシック Light</vt:lpstr>
      <vt:lpstr>Arial</vt:lpstr>
      <vt:lpstr>Arial Narrow</vt:lpstr>
      <vt:lpstr>Office Theme</vt:lpstr>
      <vt:lpstr>Geometric Jensen-Shannon divergences: Two meanings</vt:lpstr>
      <vt:lpstr>PowerPoint Presentation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10</cp:revision>
  <dcterms:created xsi:type="dcterms:W3CDTF">2023-10-30T04:39:16Z</dcterms:created>
  <dcterms:modified xsi:type="dcterms:W3CDTF">2023-11-30T01:16:16Z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