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70" r:id="rId5"/>
    <p:sldId id="269" r:id="rId6"/>
    <p:sldId id="265" r:id="rId7"/>
    <p:sldId id="266" r:id="rId8"/>
    <p:sldId id="264" r:id="rId9"/>
    <p:sldId id="262" r:id="rId10"/>
    <p:sldId id="263" r:id="rId11"/>
    <p:sldId id="261" r:id="rId12"/>
    <p:sldId id="260" r:id="rId13"/>
    <p:sldId id="258" r:id="rId14"/>
    <p:sldId id="257" r:id="rId15"/>
    <p:sldId id="25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What is the math/physics of learning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https://en.wikipedia.org/wiki/Generalized_Stokes_theorem</a:t>
            </a:r>
          </a:p>
          <a:p>
            <a:r>
              <a:rPr kumimoji="1" lang="en-US" altLang="ja-JP" dirty="0"/>
              <a:t>https://en.wikipedia.org/wiki/Geometric_algebra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4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Takes You Through a Real-Life 'Cosmos'">
            <a:extLst>
              <a:ext uri="{FF2B5EF4-FFF2-40B4-BE49-F238E27FC236}">
                <a16:creationId xmlns:a16="http://schemas.microsoft.com/office/drawing/2014/main" id="{253EE860-052B-3A8C-D6AC-EA315FA4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04BA-4EDF-BEAD-7FF9-6ED6C12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D63-59F9-2F63-DCB7-B8BF1E57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825625"/>
            <a:ext cx="11585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0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03F-2A76-0DA0-D7EE-782A38B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1645"/>
            <a:ext cx="1241432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Strengths of generalized calculus in differential geometry: 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C52-2B5E-8AE2-C8DE-023D6FB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91" y="1171696"/>
            <a:ext cx="11719560" cy="530440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geometry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offers a framework for </a:t>
            </a:r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coordinate-free calculus: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calculus is unbiased by representations with consistent changes of (local) coordinate systems</a:t>
            </a:r>
          </a:p>
          <a:p>
            <a:pPr lvl="1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Covariant derivative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derivative: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Coderivative of a tensor field by a vector field </a:t>
            </a:r>
            <a:r>
              <a:rPr lang="ja-JP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</a:t>
            </a:r>
            <a:r>
              <a:rPr lang="en-US" altLang="ja-JP" b="0" i="0" baseline="-250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derivative 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differentials on differential forms </a:t>
            </a:r>
            <a:r>
              <a:rPr lang="el-GR" altLang="ja-JP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 integration on manifolds with Stokes-</a:t>
            </a:r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Cartan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theorem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Geometric/real Clifford algebra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multivectors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allowing division by vectors</a:t>
            </a:r>
          </a:p>
        </p:txBody>
      </p:sp>
    </p:spTree>
    <p:extLst>
      <p:ext uri="{BB962C8B-B14F-4D97-AF65-F5344CB8AC3E}">
        <p14:creationId xmlns:p14="http://schemas.microsoft.com/office/powerpoint/2010/main" val="389299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8B-0FFD-DB9D-1B56-CD6DB68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9214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-divergences as a series of signed </a:t>
            </a:r>
            <a:r>
              <a:rPr lang="ja-JP" alt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𝛘</a:t>
            </a:r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-square type divergences</a:t>
            </a:r>
            <a:endParaRPr kumimoji="1" lang="ja-JP" alt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C0FC7-CB93-5782-0992-405F4C9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8" y="5458053"/>
            <a:ext cx="6776039" cy="944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2CEA-D86F-9BD5-7E57-CE61787F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2586013"/>
            <a:ext cx="8929791" cy="235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2F5F-8F9F-1415-26EB-3ECE79E5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" y="1260450"/>
            <a:ext cx="6726339" cy="1076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6122D-C7FC-8BBF-2140-2F8152D03F17}"/>
              </a:ext>
            </a:extLst>
          </p:cNvPr>
          <p:cNvSpPr txBox="1"/>
          <p:nvPr/>
        </p:nvSpPr>
        <p:spPr>
          <a:xfrm>
            <a:off x="5120640" y="52497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0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47-1E47-A34D-6152-CC1CDF3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From niche research to hot engineering!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806-EDD6-06A7-3769-DD498F8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History of ANNs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7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19158</TotalTime>
  <Words>832</Words>
  <Application>Microsoft Office PowerPoint</Application>
  <PresentationFormat>Widescreen</PresentationFormat>
  <Paragraphs>111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PowerPoint Presentation</vt:lpstr>
      <vt:lpstr>Strengths of generalized calculus in differential geometry: </vt:lpstr>
      <vt:lpstr>f-divergences as a series of signed 𝛘2-square type divergences</vt:lpstr>
      <vt:lpstr>From niche research to hot engineering!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15</cp:revision>
  <dcterms:created xsi:type="dcterms:W3CDTF">2023-10-30T04:39:16Z</dcterms:created>
  <dcterms:modified xsi:type="dcterms:W3CDTF">2023-12-14T11:51:24Z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