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9" autoAdjust="0"/>
  </p:normalViewPr>
  <p:slideViewPr>
    <p:cSldViewPr snapToGrid="0">
      <p:cViewPr varScale="1">
        <p:scale>
          <a:sx n="69" d="100"/>
          <a:sy n="69" d="100"/>
        </p:scale>
        <p:origin x="12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C5A4-B547-47C9-BCF8-F6CBCBE7C2C0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EA7E-19C1-4E79-8BBD-F3833EBFD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6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Self-similar solutions to the Hesse flow</a:t>
            </a:r>
          </a:p>
          <a:p>
            <a:br>
              <a:rPr lang="en-US" altLang="ja-JP" b="0" i="0" dirty="0">
                <a:solidFill>
                  <a:srgbClr val="6F6F6F"/>
                </a:solidFill>
                <a:effectLst/>
                <a:latin typeface="Merriweather Sans" pitchFamily="2" charset="0"/>
              </a:rPr>
            </a:br>
            <a:r>
              <a:rPr lang="en-US" altLang="ja-JP" b="0" i="0" dirty="0">
                <a:solidFill>
                  <a:srgbClr val="6F6F6F"/>
                </a:solidFill>
                <a:effectLst/>
                <a:latin typeface="Merriweather Sans" pitchFamily="2" charset="0"/>
              </a:rPr>
              <a:t>https://link.springer.com/article/10.1007/s41884-021-00054-6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73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Riemannian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barycentres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of Gibbs distributions: new results on concentration and convexity in compact symmetric spaces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4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Bonnet theorem for statistical manifolds</a:t>
            </a:r>
          </a:p>
          <a:p>
            <a:r>
              <a:rPr kumimoji="1" lang="en-US" altLang="ja-JP" dirty="0"/>
              <a:t>https://link.springer.com/article/10.1007/s41884-021-00056-4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8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Banach manifold of measures and the Lagrange multipliers of statistical mechanics</a:t>
            </a:r>
          </a:p>
          <a:p>
            <a:r>
              <a:rPr kumimoji="1" lang="en-US" altLang="ja-JP" dirty="0"/>
              <a:t>https://link.springer.com/article/10.1007/s41884-021-00057-3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8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Reversible Markov Chains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https://link.springer.com/article/10.1007/s41884-021-00061-7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57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Transport information Bregman divergences</a:t>
            </a:r>
          </a:p>
          <a:p>
            <a:r>
              <a:rPr kumimoji="1" lang="en-US" altLang="ja-JP" dirty="0"/>
              <a:t>https://link.springer.com/article/10.1007/s41884-021-00063-5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EA7E-19C1-4E79-8BBD-F3833EBFD4B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41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FFFE-0F87-27A3-0A03-E7EECA63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E738-4899-DB12-0578-42CEAA71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863B-9003-520D-E66A-B9BCE0E5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DD1E-D2CF-A0DA-1C93-9E8DFEC6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28F9-E55C-78B2-06B9-95280938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2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5946-735B-FD43-78D1-CFA7138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BCF38-822E-05AF-4075-39D344C3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D935-39F8-2648-1D14-A5C166F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4025-3991-2CBC-1CFC-B8FE6264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A4A4-EED6-6674-ADD7-6B360D0A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C8434-5F84-06E2-D91D-1A3C5DAF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4068-9F26-2543-03C8-8E1DA8F2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1B6-9053-634F-26FA-099E4C7A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6201-DD36-5EDC-0646-0CA3537C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84D2-692C-37D1-A25E-D5DD79A8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2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DAF4-68B2-0BFB-4F32-5BCD8CCA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62CD-52B4-32F7-B0F7-FA75C7D1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8C7F-310D-7298-E6A4-CA2206C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042A-65F6-7E55-AF31-3F91DE85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C647-9C6E-526F-BAEB-C578CAD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2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7F9F-CB11-58C9-5CB3-7F0CC1C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E9C52-684F-F4F2-489A-3FC9D14D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0D28-04C3-6C7A-45C9-0F0B7908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6CDB-EBBF-8C72-B861-57823F90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FE6F-BCB2-08B7-1AA2-A618A74F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28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10EB-E8DE-BEC0-44A1-3A70DA0D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BDBA-AEBB-F58B-698D-99C035B68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D7CCA-2894-5054-D229-7459E0E4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6483-D53C-4C4F-AFB4-DED4767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ACD5-2BED-3D50-2918-D5CB62E1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76B9-7CA9-F71A-4FA9-E803E09C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CED-E5DC-8802-028A-CD49215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1BDB-E2E8-65B2-5B2A-0EC25CC6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3C49-81BC-A5E3-6242-E1F242AE2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4C9A-D1D3-BEA6-8104-4DE3265A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68429-D9EA-6178-B9C7-92893538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7D97-4B52-8C8B-EA99-7B20A7F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CA9D4-8019-941D-4C2E-AD36B268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911C-5FED-C83A-D7AE-D0C20BFC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379D-066A-08EE-4FB8-C21B0950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F792B-16BA-A6FF-7F84-70B5B55F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B980E-65F1-0943-1BFB-453827A6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7C9B0-CFBC-AE5A-4EE0-7D34BCB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4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12E9-9A9B-B65D-7259-8D0372A5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ECAC-B33A-4928-993B-33A36F54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45868-5AAB-0E35-C9C6-243845DC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3C6-3358-B334-F5C8-BCADC47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1E5E-384B-C16D-7414-E8CED3FD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8EAB2-F29A-3A0F-12E9-B29682F6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3D40-776B-8A46-BA1C-61C119AD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2116-82AC-F9E2-4ED9-E25A90A6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C123-EAB4-3B52-6263-18449FC8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CF20-31E0-CCC9-AF38-3EFAD176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7BE21-C7FC-1799-7089-7191BE052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87B2-F387-CEAA-C731-1DEF58C7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2C17-59B1-6CF3-F382-894393A1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76C7F-89CF-CE6F-9F90-F3E406E6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1639-83F3-2169-902A-77D91983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9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25890-A09E-F6BE-599F-81B976C6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181C-5A33-D3C6-121A-C36F2EB6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BB0F-32C5-10B5-9F2E-A7DB8C1C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B72E7-8352-4E16-B216-42F9E6AA2347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F526-6734-C2F1-57F7-9684B4B23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7FA0-00D2-E517-B42B-D730994E6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E1F60-2E4E-4B47-AD1A-7744C55B0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0A759-AA6D-F344-E6C1-7A58B08E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D57B2-E8CB-60D9-A29A-A58B2038B3F3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3CBBF-2B10-8971-8E24-46D57DA6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164505"/>
            <a:ext cx="81343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7ADB-F06D-3ECC-1ACF-C8089BD3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6143-4A81-A7D4-941D-F94AE482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28DC0-1D1B-C956-6338-9A903FEAD0C2}"/>
              </a:ext>
            </a:extLst>
          </p:cNvPr>
          <p:cNvSpPr txBox="1"/>
          <p:nvPr/>
        </p:nvSpPr>
        <p:spPr>
          <a:xfrm>
            <a:off x="3047071" y="2967335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Riemannian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barycentres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of Gibbs distributions: new results on concentration and convexity in compact symmetric 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75D1B-4B06-2546-0ECD-35D8185B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5" y="0"/>
            <a:ext cx="5164941" cy="629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433B0-9649-C20C-A7A4-454AF196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0" y="6311900"/>
            <a:ext cx="5164941" cy="436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07966-984A-FDB2-9CD8-CF9D26BC3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927D1-7259-5A56-5D33-DD9357540AFC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983-22D1-AE9E-30B4-E1175044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D763-EA2E-228A-0505-8583B4AE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CF03B-11FB-D101-62D0-15F56511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9" y="208969"/>
            <a:ext cx="6696075" cy="519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4359A-A169-1E73-7B41-6F8A9A18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EFD4B-AD34-0178-0338-4126937DB84A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4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F365FF-FD6E-F654-124E-9015D5B6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0343B-8970-D20D-F4EB-911CA7CCC26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EFFA1-2D10-FB54-9A67-A6A4A55E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7" y="221655"/>
            <a:ext cx="8496300" cy="628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3D414-580F-737C-C6E0-C9B736758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850" y="3598370"/>
            <a:ext cx="3966614" cy="27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3CDCC9-FD62-50AC-E390-9BFA1C6A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22505-AA6F-1AD0-ED93-42CA36EE6B40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2CEB7-BDD4-C5BD-2E4F-6EDE7BA23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50" y="0"/>
            <a:ext cx="6296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DAE8D-D526-F253-4C92-AE772E4F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82AF5-B0A3-2B07-10F5-CD2F5EC1A8D8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4C90D-E596-9311-4285-870E41FF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355005"/>
            <a:ext cx="7905750" cy="601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985F3-4C74-F217-B723-F29D4C0BA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355" y="4962293"/>
            <a:ext cx="3759309" cy="16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2025-05-23T06:27:44Z</dcterms:created>
  <dcterms:modified xsi:type="dcterms:W3CDTF">2025-05-23T06:36:15Z</dcterms:modified>
</cp:coreProperties>
</file>