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774" autoAdjust="0"/>
  </p:normalViewPr>
  <p:slideViewPr>
    <p:cSldViewPr snapToGrid="0">
      <p:cViewPr varScale="1">
        <p:scale>
          <a:sx n="71" d="100"/>
          <a:sy n="71" d="100"/>
        </p:scale>
        <p:origin x="110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DE8A1-FE71-44FD-96F4-FB4F54DD566B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507BD-37D4-41E0-9E76-05982D49D1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17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Exponential arcs in the manifold of vector states on a </a:t>
            </a:r>
            <a:r>
              <a:rPr lang="en-US" altLang="ja-JP" b="0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σ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-finite von Neumann algebra</a:t>
            </a:r>
          </a:p>
          <a:p>
            <a:r>
              <a:rPr kumimoji="1" lang="en-US" altLang="ja-JP" dirty="0"/>
              <a:t>https://link.springer.com/article/10.1007/s41884-021-00064-4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507BD-37D4-41E0-9E76-05982D49D11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8716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Entropy-regularized 2-Wasserstein distance between Gaussian measures</a:t>
            </a:r>
          </a:p>
          <a:p>
            <a:r>
              <a:rPr kumimoji="1" lang="en-US" altLang="ja-JP" dirty="0"/>
              <a:t>https://link.springer.com/article/10.1007/s41884-021-00052-8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507BD-37D4-41E0-9E76-05982D49D11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960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Coordinate-wise transformation of probability distributions to achieve a Stein-type identity</a:t>
            </a:r>
          </a:p>
          <a:p>
            <a:r>
              <a:rPr kumimoji="1" lang="en-US" altLang="ja-JP" dirty="0"/>
              <a:t>https://link.springer.com/article/10.1007/s41884-021-00051-9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507BD-37D4-41E0-9E76-05982D49D11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5625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On a constant curvature statistical manifold</a:t>
            </a:r>
          </a:p>
          <a:p>
            <a:r>
              <a:rPr kumimoji="1" lang="en-US" altLang="ja-JP" dirty="0"/>
              <a:t>https://link.springer.com/article/10.1007/s41884-022-00065-x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507BD-37D4-41E0-9E76-05982D49D11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6386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When optimal transport meets information geometry</a:t>
            </a:r>
          </a:p>
          <a:p>
            <a:r>
              <a:rPr kumimoji="1" lang="en-US" altLang="ja-JP" dirty="0"/>
              <a:t>https://link.springer.com/article/10.1007/s41884-022-00066-w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507BD-37D4-41E0-9E76-05982D49D118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7203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Optimal transportation plans with escort entropy regularization</a:t>
            </a:r>
          </a:p>
          <a:p>
            <a:r>
              <a:rPr kumimoji="1" lang="en-US" altLang="ja-JP" dirty="0"/>
              <a:t>https://link.springer.com/article/10.1007/s41884-021-00058-2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507BD-37D4-41E0-9E76-05982D49D118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668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Optimal transport problems regularized by generic convex functions: a geometric and algorithmic approach</a:t>
            </a:r>
          </a:p>
          <a:p>
            <a:r>
              <a:rPr kumimoji="1" lang="en-US" altLang="ja-JP" dirty="0"/>
              <a:t>https://link.springer.com/article/10.1007/s41884-021-00062-6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507BD-37D4-41E0-9E76-05982D49D118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47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Pseudo-Riemannian geometry encodes information geometry in optimal transport</a:t>
            </a:r>
          </a:p>
          <a:p>
            <a:r>
              <a:rPr kumimoji="1" lang="en-US" altLang="ja-JP" dirty="0"/>
              <a:t>https://link.springer.com/article/10.1007/s41884-021-00053-7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507BD-37D4-41E0-9E76-05982D49D11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1721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Transport information geometry: Riemannian calculus on probability simplex</a:t>
            </a:r>
          </a:p>
          <a:p>
            <a:r>
              <a:rPr kumimoji="1" lang="en-US" altLang="ja-JP" dirty="0"/>
              <a:t>https://link.springer.com/article/10.1007/s41884-021-00059-1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507BD-37D4-41E0-9E76-05982D49D118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410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Kantorovich distance on finite metric spaces: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Arens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–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Eells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norm and CUT norms</a:t>
            </a:r>
          </a:p>
          <a:p>
            <a:r>
              <a:rPr kumimoji="1" lang="en-US" altLang="ja-JP" dirty="0"/>
              <a:t>https://link.springer.com/article/10.1007/s41884-021-00050-w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507BD-37D4-41E0-9E76-05982D49D118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979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Tropical optimal transport and Wasserstein distances</a:t>
            </a:r>
          </a:p>
          <a:p>
            <a:r>
              <a:rPr kumimoji="1" lang="en-US" altLang="ja-JP" dirty="0"/>
              <a:t>https://link.springer.com/article/10.1007/s41884-021-00046-6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F507BD-37D4-41E0-9E76-05982D49D11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759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16E2A-9DC6-054C-24DC-554C102CC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5FC4D7-B6D0-450A-87A4-E46EEDAA74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21512-1753-15BE-1E1E-C565835B2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7939-71C8-4F79-BFE5-AC9AFF6843FB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9AB07-11CE-CE3D-18A6-90C40A250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12388-E6BF-6425-BE65-47F2CDD0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B5-E8FF-42C1-B302-A08DBE3A4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4966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5BF9-B350-AD6E-6084-10088DFE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541CE-F626-69D5-41C4-800B03F55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8FE1C-344F-879C-E386-E64C34E60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7939-71C8-4F79-BFE5-AC9AFF6843FB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4BD64-1A31-1409-252D-70D492C3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E6C85-9E46-7204-A3B3-565CAAB5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B5-E8FF-42C1-B302-A08DBE3A4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3349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7BA34-AF06-7DEB-6519-8617F56CCD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E0AB8C-B052-743A-D5BD-68E09B757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E3327-CFE4-03F3-C699-D3A5DEAB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7939-71C8-4F79-BFE5-AC9AFF6843FB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D8564-0069-1E07-DF1B-4511480D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0FB4F-3A44-F115-D96F-532823AFC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B5-E8FF-42C1-B302-A08DBE3A4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887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5FEB-B4FE-9B41-DB30-3E5349BA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4568E-6B32-EC9C-52C2-D38773075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82C18-FE20-3B25-8F6D-BCE37425B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7939-71C8-4F79-BFE5-AC9AFF6843FB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19EFE6-652B-8550-E8ED-1E252FAEF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1923-1DDE-A372-FDA3-4EDBF87E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B5-E8FF-42C1-B302-A08DBE3A4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3391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CED7F-ECDB-32B7-624C-925FDBE3E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E68D-C2A9-F8F5-FE61-3D75CE654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A2789-6205-E993-66E1-DF7063D75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7939-71C8-4F79-BFE5-AC9AFF6843FB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7F175-8F68-E5B1-91CA-CA9D416A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80EDD-D826-EE2F-5EFA-D3CECAAAE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B5-E8FF-42C1-B302-A08DBE3A4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79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836B-2C27-0471-3C21-3BD51466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F2EA1-B49E-F354-AAB9-A2AA139B8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59952D-6A9F-3594-675C-12DECF7A1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ADBD3E-D86C-D9DC-DF0B-2838F8394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7939-71C8-4F79-BFE5-AC9AFF6843FB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38CC2-F260-79D8-28D3-7D173BF0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FCE99-BB0C-834A-093E-924E5C28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B5-E8FF-42C1-B302-A08DBE3A4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31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CAB83-C656-C4D2-ACD3-0DAD4366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2824BF-31FC-CA36-5716-39F110800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C790F2-77EA-4CB0-0C36-C3092D726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04D99-4E53-F267-CE30-14965C299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9F19D-323C-EB4B-3CA5-665A068EB6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57F99-6F0B-8353-2DB6-26C596B1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7939-71C8-4F79-BFE5-AC9AFF6843FB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23D1D-2BE2-D0BD-BCF5-9DD1C9DC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A66458-0FB0-F5A1-AB32-32C3809E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B5-E8FF-42C1-B302-A08DBE3A4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1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797EB-57F4-EB41-3353-E73CFAB8B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9F8D9-9BCF-CA91-C715-12A5322A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7939-71C8-4F79-BFE5-AC9AFF6843FB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8C22F5-AFC5-2AC4-7027-52063772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FB408-80AE-7E57-0CB0-218881630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B5-E8FF-42C1-B302-A08DBE3A4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293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CA5B8-61E9-DDB7-DBBA-DC2387619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7939-71C8-4F79-BFE5-AC9AFF6843FB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28A87B-5B75-A15A-E54B-2D13D1EF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21D362-3B0D-D2FB-63BE-41FAA6B52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B5-E8FF-42C1-B302-A08DBE3A4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52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7429-6000-EF89-6033-7D02ACD1A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17655-7695-32A1-5A65-2E714132E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1F2494-4499-615A-E175-FF4FF2714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2AA44-9836-B8BB-F17B-4F227DF9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7939-71C8-4F79-BFE5-AC9AFF6843FB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F3495-E1FA-D7EF-37FC-213F8A283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CEDFA-E2A5-0377-71F7-1F4197BDE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B5-E8FF-42C1-B302-A08DBE3A4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493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E386-4B51-E522-E41C-FC9DE93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C2F49-ECC0-275B-A50E-176BC85F1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1DAC8-20D4-BEF7-08F3-990A62057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2181F-0114-E0D9-2A72-9D78C7B9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17939-71C8-4F79-BFE5-AC9AFF6843FB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21827-7AE1-B8B8-7C6C-FCD0A279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92491A-1A38-0827-ADAA-A1AB6485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56EB5-E8FF-42C1-B302-A08DBE3A4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85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2AC46-45E9-2481-BDEF-FDD9DB37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15D49-CBF7-514A-6EA1-695AC87EC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78EF-8CBD-067A-D222-C6EBCA504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417939-71C8-4F79-BFE5-AC9AFF6843FB}" type="datetimeFigureOut">
              <a:rPr kumimoji="1" lang="ja-JP" altLang="en-US" smtClean="0"/>
              <a:t>2025/5/26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CBDFB-5F22-1A18-1C51-5A2E37E74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E1BB7-6982-13EF-8E1A-9DCA74F5B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456EB5-E8FF-42C1-B302-A08DBE3A4E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5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B7E2B-C109-A413-6AF1-5F01294402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8A393-5923-EEC3-859A-6BC517A34C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809253-41D1-32B9-CC37-79C7E5ADE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E7056E-4CF3-C49D-BE18-EA1422A92EE2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5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42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FB5258-7089-D354-958B-3832DDC74E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955" y="131660"/>
            <a:ext cx="7788989" cy="672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22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49ED-F6DC-BAD8-B5F0-8BB359907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971D8-5D7C-BF74-C0B4-0D2887864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BA2C85-098F-4AE5-A891-BD4FD92CD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DAAEF0-7664-0AEA-1B13-86DC09EACF7C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5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51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013CA0-204F-31B7-DEC7-50547A9C8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41" y="19050"/>
            <a:ext cx="646747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05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62FF-925A-56EA-E31D-886B81796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19724-E86E-32E6-B726-6DAE5ECE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DF91C-4D2D-FE86-6657-8E85E261A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0591CD-C86F-A0E5-ADE5-9BC059A1E17E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5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52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E92DF6-130F-B2B7-E88C-5B7D1492E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391" y="0"/>
            <a:ext cx="7645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0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9506-60AF-4DD1-DA01-6FAB6182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944EF-AC86-0B9E-912B-9DAF96B91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DEDC08-254D-7098-80E0-F213D0354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BED111-CBB8-1C2D-8E1B-8EF145279A15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5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43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3B1025-D415-6B08-CD31-B6BE3719F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95" y="241150"/>
            <a:ext cx="83439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CB062-073F-AE80-9078-77ACBF29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B24C4-2767-9520-66B1-21CFEA0CB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5066B-1C8E-AB63-9575-B15F2A1B0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470" y="241711"/>
            <a:ext cx="6562725" cy="5772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F2C472-26CF-6F61-9392-5E5C77012F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8EC98B0-D508-A9CD-4063-952FE0272AC9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5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44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217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BFCA1-6AE9-8216-4E70-0F9580AE0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6D25F-9942-287A-DFD1-15CECC6C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C2415-6BF8-BFB8-2C79-895B30EFD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E37A2C-21FE-13FD-CCB7-F8C862646E92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5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45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D75258-1419-4D5C-7963-D75D53415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016" y="131660"/>
            <a:ext cx="7501137" cy="653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81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BD039-1AD9-8332-C7AA-D03E5D7AD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566F4-A2FA-C774-3F0F-B3E989D89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0D39DC-D446-6BB2-F3B7-68C896B58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F38E38-1DD2-D8B6-8984-218C136BD09D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5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46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0B5EED-8649-1A8F-9305-3794FC69E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67" y="0"/>
            <a:ext cx="8229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755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A554E-5B3E-ED8F-A817-B3D521A4D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5D03E-3A1D-B7C2-2194-5B1A1E027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5E8AB-676D-2BD1-52AC-2BF6DBEAB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8D406A-E311-C1A0-BABB-7847FB2A8060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5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47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6AAE5-0F5A-DF0E-811C-FCA7F5BEDE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71" y="0"/>
            <a:ext cx="5699908" cy="62324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FEA317-14B6-448F-660B-C8D64B7CE5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771" y="6232454"/>
            <a:ext cx="4653915" cy="62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254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E0C6-B174-01A4-2E54-48D962FB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83D5A-6472-8E74-B593-8E29081A7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AB01FF-91E1-6FEE-C36D-15956E740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8AA5B1-6294-F5E9-61BB-AFFA659D0B00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5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48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2692CD-C186-0C28-F044-054DD85FE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486" y="80962"/>
            <a:ext cx="6477000" cy="66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6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1122-9888-65BA-8415-23C16ADBA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82FF-D3F4-C0AD-5312-6FEEBFA1F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3CBBE9-73CF-F493-C054-A4E66847F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132393-9B8E-B1FD-3FB1-5D462D3275C8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5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49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C186DF-7D5D-F573-0506-D76B2B7790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58" y="6350"/>
            <a:ext cx="7981950" cy="648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83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8A7D-409D-CBE3-4B6B-80DF5AB60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372AF-B6BE-823D-56A9-F9032A72A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3582C-45E3-4DE5-F816-AE3F1351B4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7651" y="131660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D148D-C77D-3752-2883-A6FE72D4FD0A}"/>
              </a:ext>
            </a:extLst>
          </p:cNvPr>
          <p:cNvSpPr txBox="1"/>
          <p:nvPr/>
        </p:nvSpPr>
        <p:spPr>
          <a:xfrm>
            <a:off x="10757646" y="2441575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chemeClr val="accent6"/>
                </a:solidFill>
              </a:rPr>
              <a:t>Volume 	5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50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0F36FB-B977-FFE4-267B-4E9BC9833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24" y="0"/>
            <a:ext cx="7256076" cy="670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40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331</Words>
  <Application>Microsoft Office PowerPoint</Application>
  <PresentationFormat>Widescreen</PresentationFormat>
  <Paragraphs>66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Merriweather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1</cp:revision>
  <dcterms:created xsi:type="dcterms:W3CDTF">2025-05-26T01:23:10Z</dcterms:created>
  <dcterms:modified xsi:type="dcterms:W3CDTF">2025-05-26T01:40:48Z</dcterms:modified>
</cp:coreProperties>
</file>