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linkedin.com/in/barbares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498" y="516835"/>
            <a:ext cx="11036410" cy="57805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ee logo  soci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9" y="719191"/>
            <a:ext cx="1552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2226" y="2624191"/>
            <a:ext cx="2118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GSI 2021</a:t>
            </a:r>
          </a:p>
          <a:p>
            <a:r>
              <a:rPr lang="en-US" sz="1400" b="1" dirty="0" smtClean="0"/>
              <a:t>July 21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-23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2021</a:t>
            </a:r>
          </a:p>
          <a:p>
            <a:r>
              <a:rPr lang="en-US" sz="1400" b="1" dirty="0" smtClean="0"/>
              <a:t>Paris-Sorbonne University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2355" y="611879"/>
            <a:ext cx="6173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The 5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international conference on</a:t>
            </a:r>
          </a:p>
          <a:p>
            <a:pPr algn="ctr"/>
            <a:r>
              <a:rPr lang="en-US" sz="3200" b="1" dirty="0" smtClean="0"/>
              <a:t>Geometric Science of Information</a:t>
            </a:r>
          </a:p>
          <a:p>
            <a:pPr algn="ctr"/>
            <a:r>
              <a:rPr lang="en-US" sz="2400" dirty="0" smtClean="0"/>
              <a:t>Learning geometric structures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85874" y="2121588"/>
            <a:ext cx="528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Best Paper Award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08628" y="3006015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PRESENTED TO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175372" y="3890442"/>
            <a:ext cx="2599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AUTHORS </a:t>
            </a:r>
            <a:r>
              <a:rPr lang="en-US" b="1" dirty="0" smtClean="0"/>
              <a:t>OF THE PAPER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948" y="5274041"/>
            <a:ext cx="2077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Frédéric </a:t>
            </a:r>
            <a:r>
              <a:rPr lang="en-US" b="1" dirty="0" err="1" smtClean="0"/>
              <a:t>Barbaresco</a:t>
            </a:r>
            <a:endParaRPr lang="en-US" b="1" dirty="0" smtClean="0"/>
          </a:p>
          <a:p>
            <a:pPr algn="ctr"/>
            <a:r>
              <a:rPr lang="en-US" b="1" dirty="0" smtClean="0"/>
              <a:t>Thales, France</a:t>
            </a:r>
          </a:p>
          <a:p>
            <a:pPr algn="ctr"/>
            <a:r>
              <a:rPr lang="en-US" b="1" dirty="0" smtClean="0"/>
              <a:t>General co-chair</a:t>
            </a:r>
            <a:endParaRPr lang="en-US" b="1" dirty="0">
              <a:hlinkClick r:id="rId3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622031" y="5274041"/>
            <a:ext cx="2754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Gabriel </a:t>
            </a:r>
            <a:r>
              <a:rPr lang="en-US" b="1" dirty="0" err="1" smtClean="0"/>
              <a:t>Peyré</a:t>
            </a:r>
            <a:endParaRPr lang="en-US" b="1" dirty="0" smtClean="0"/>
          </a:p>
          <a:p>
            <a:pPr algn="ctr"/>
            <a:r>
              <a:rPr lang="en-US" b="1" dirty="0" smtClean="0"/>
              <a:t>CNRS, ENS, France</a:t>
            </a:r>
          </a:p>
          <a:p>
            <a:pPr algn="ctr"/>
            <a:r>
              <a:rPr lang="en-US" b="1" dirty="0" smtClean="0"/>
              <a:t>Prize committee, President</a:t>
            </a:r>
            <a:endParaRPr lang="en-US" b="1" dirty="0">
              <a:hlinkClick r:id="rId3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632" y="5280133"/>
            <a:ext cx="432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Frank Nielsen</a:t>
            </a:r>
          </a:p>
          <a:p>
            <a:pPr algn="ctr"/>
            <a:r>
              <a:rPr lang="en-US" b="1" dirty="0" smtClean="0"/>
              <a:t>Sony Computer Science Laboratories, Japan</a:t>
            </a:r>
          </a:p>
          <a:p>
            <a:pPr algn="ctr"/>
            <a:r>
              <a:rPr lang="en-US" b="1" dirty="0" smtClean="0"/>
              <a:t>General co-chair</a:t>
            </a:r>
            <a:endParaRPr lang="en-US" b="1" dirty="0">
              <a:hlinkClick r:id="rId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3661" y="3316856"/>
            <a:ext cx="6442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 Unicode MS"/>
              </a:rPr>
              <a:t>Thomas </a:t>
            </a:r>
            <a:r>
              <a:rPr lang="en-US" altLang="en-US" sz="2800" b="1" dirty="0" err="1">
                <a:latin typeface="Arial Unicode MS"/>
              </a:rPr>
              <a:t>Bendokat</a:t>
            </a:r>
            <a:r>
              <a:rPr lang="en-US" altLang="en-US" sz="2800" b="1" dirty="0">
                <a:latin typeface="Arial Unicode MS"/>
              </a:rPr>
              <a:t> </a:t>
            </a:r>
            <a:r>
              <a:rPr lang="en-US" altLang="en-US" sz="2800" b="1" dirty="0" smtClean="0">
                <a:latin typeface="Arial Unicode MS"/>
              </a:rPr>
              <a:t>and Ralf </a:t>
            </a:r>
            <a:r>
              <a:rPr lang="en-US" altLang="en-US" sz="2800" b="1" dirty="0">
                <a:latin typeface="Arial Unicode MS"/>
              </a:rPr>
              <a:t>Zimmermann </a:t>
            </a:r>
            <a:endParaRPr lang="en-US" altLang="en-US" sz="5400" b="1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84662" y="4247913"/>
            <a:ext cx="770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 dirty="0">
                <a:latin typeface="Arial Unicode MS"/>
              </a:rPr>
              <a:t>Endpoint Quasi-geodesics on the </a:t>
            </a:r>
            <a:r>
              <a:rPr lang="en-US" altLang="en-US" sz="2800" b="1" i="1" dirty="0" err="1">
                <a:latin typeface="Arial Unicode MS"/>
              </a:rPr>
              <a:t>Stiefel</a:t>
            </a:r>
            <a:r>
              <a:rPr lang="en-US" altLang="en-US" sz="2800" b="1" i="1" dirty="0">
                <a:latin typeface="Arial Unicode MS"/>
              </a:rPr>
              <a:t> Manifold</a:t>
            </a:r>
            <a:r>
              <a:rPr lang="en-US" altLang="en-US" sz="2000" b="1" i="1" dirty="0"/>
              <a:t> </a:t>
            </a:r>
            <a:endParaRPr lang="en-US" altLang="en-US" sz="5400" b="1" i="1" dirty="0">
              <a:latin typeface="Arial" panose="020B0604020202020204" pitchFamily="34" charset="0"/>
            </a:endParaRPr>
          </a:p>
        </p:txBody>
      </p:sp>
      <p:pic>
        <p:nvPicPr>
          <p:cNvPr id="1028" name="Picture 4" descr="Image result for springer 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449" y="3314712"/>
            <a:ext cx="1581247" cy="42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9589665" y="3037802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SPONSORED BY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762" y="719191"/>
            <a:ext cx="1959725" cy="2174222"/>
          </a:xfrm>
          <a:prstGeom prst="rect">
            <a:avLst/>
          </a:prstGeom>
        </p:spPr>
      </p:pic>
      <p:pic>
        <p:nvPicPr>
          <p:cNvPr id="2" name="Picture 2" descr="LIP6 - Sorbonne Université on Twitter: &amp;quot;Formal opening of #SCAI : Sorbonne  Center for Artificial Intelligence. It aims to coordinate, host and expand  the rich multidisciplinary research in #AI at @Sorbonne_Univ_  https://t.co/FWCweAm1wR…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8" y="3600179"/>
            <a:ext cx="1483126" cy="7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0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9</cp:revision>
  <dcterms:created xsi:type="dcterms:W3CDTF">2019-08-21T12:18:14Z</dcterms:created>
  <dcterms:modified xsi:type="dcterms:W3CDTF">2021-07-22T01:09:30Z</dcterms:modified>
</cp:coreProperties>
</file>