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99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78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70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20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372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2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2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92E15-2A65-4B43-B1BE-D658C606B4D0}" type="datetimeFigureOut">
              <a:rPr lang="en-US" smtClean="0"/>
              <a:t>7/22/2021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EBCCB-D692-477E-82F8-C57FCA8D3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55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linkedin.com/in/barbaresco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72498" y="516835"/>
            <a:ext cx="11036410" cy="5780598"/>
          </a:xfrm>
          <a:prstGeom prst="rect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see logo  socie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669" y="719191"/>
            <a:ext cx="1552575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72226" y="2624191"/>
            <a:ext cx="21185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GSI 2021</a:t>
            </a:r>
          </a:p>
          <a:p>
            <a:r>
              <a:rPr lang="en-US" sz="1400" b="1" dirty="0" smtClean="0"/>
              <a:t>July 21</a:t>
            </a:r>
            <a:r>
              <a:rPr lang="en-US" sz="1400" b="1" baseline="30000" dirty="0" smtClean="0"/>
              <a:t>st</a:t>
            </a:r>
            <a:r>
              <a:rPr lang="en-US" sz="1400" b="1" dirty="0" smtClean="0"/>
              <a:t>-23</a:t>
            </a:r>
            <a:r>
              <a:rPr lang="en-US" sz="1400" b="1" baseline="30000" dirty="0" smtClean="0"/>
              <a:t>rd</a:t>
            </a:r>
            <a:r>
              <a:rPr lang="en-US" sz="1400" b="1" dirty="0" smtClean="0"/>
              <a:t> 2021</a:t>
            </a:r>
          </a:p>
          <a:p>
            <a:r>
              <a:rPr lang="en-US" sz="1400" b="1" dirty="0" smtClean="0"/>
              <a:t>Paris-Sorbonne University</a:t>
            </a:r>
            <a:endParaRPr lang="en-US" sz="1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042355" y="611879"/>
            <a:ext cx="61737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The 5</a:t>
            </a:r>
            <a:r>
              <a:rPr lang="en-US" sz="3200" b="1" baseline="30000" dirty="0" smtClean="0"/>
              <a:t>th</a:t>
            </a:r>
            <a:r>
              <a:rPr lang="en-US" sz="3200" b="1" dirty="0" smtClean="0"/>
              <a:t> international conference on</a:t>
            </a:r>
          </a:p>
          <a:p>
            <a:pPr algn="ctr"/>
            <a:r>
              <a:rPr lang="en-US" sz="3200" b="1" dirty="0" smtClean="0"/>
              <a:t>Geometric Science of Information</a:t>
            </a:r>
          </a:p>
          <a:p>
            <a:pPr algn="ctr"/>
            <a:r>
              <a:rPr lang="en-US" sz="2400" dirty="0" smtClean="0"/>
              <a:t>Learning geometric structures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436259" y="2157734"/>
            <a:ext cx="59006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 smtClean="0"/>
              <a:t>WiMLDS</a:t>
            </a:r>
            <a:r>
              <a:rPr lang="en-US" sz="4000" b="1" dirty="0" smtClean="0"/>
              <a:t> Best Paper Award</a:t>
            </a:r>
            <a:endParaRPr lang="en-US" sz="4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08628" y="3006015"/>
            <a:ext cx="1609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PRESENTED TO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232895" y="4013666"/>
            <a:ext cx="252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AUTHORS OF THE PAPER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51948" y="5274041"/>
            <a:ext cx="2077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Frédéric </a:t>
            </a:r>
            <a:r>
              <a:rPr lang="en-US" b="1" dirty="0" err="1" smtClean="0"/>
              <a:t>Barbaresco</a:t>
            </a:r>
            <a:endParaRPr lang="en-US" b="1" dirty="0" smtClean="0"/>
          </a:p>
          <a:p>
            <a:pPr algn="ctr"/>
            <a:r>
              <a:rPr lang="en-US" b="1" dirty="0" smtClean="0"/>
              <a:t>Thales, France</a:t>
            </a:r>
          </a:p>
          <a:p>
            <a:pPr algn="ctr"/>
            <a:r>
              <a:rPr lang="en-US" b="1" dirty="0" smtClean="0"/>
              <a:t>General co-chair</a:t>
            </a:r>
            <a:endParaRPr lang="en-US" b="1" dirty="0">
              <a:hlinkClick r:id="rId3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92402" y="9174195"/>
            <a:ext cx="900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xxx…..</a:t>
            </a:r>
          </a:p>
          <a:p>
            <a:r>
              <a:rPr lang="en-US" b="1" dirty="0" err="1" smtClean="0"/>
              <a:t>WiMLDS</a:t>
            </a:r>
            <a:endParaRPr lang="en-US" b="1" dirty="0" smtClean="0"/>
          </a:p>
          <a:p>
            <a:pPr algn="ctr"/>
            <a:r>
              <a:rPr lang="en-US" b="1" dirty="0" smtClean="0"/>
              <a:t>Prize committee, President</a:t>
            </a:r>
            <a:endParaRPr lang="en-US" b="1" dirty="0">
              <a:hlinkClick r:id="rId3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733632" y="5280133"/>
            <a:ext cx="4326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Frank Nielsen</a:t>
            </a:r>
          </a:p>
          <a:p>
            <a:pPr algn="ctr"/>
            <a:r>
              <a:rPr lang="en-US" b="1" dirty="0" smtClean="0"/>
              <a:t>Sony Computer Science Laboratories, Japan</a:t>
            </a:r>
          </a:p>
          <a:p>
            <a:pPr algn="ctr"/>
            <a:r>
              <a:rPr lang="en-US" b="1" dirty="0" smtClean="0"/>
              <a:t>General co-chair</a:t>
            </a:r>
            <a:endParaRPr lang="en-US" b="1" dirty="0">
              <a:hlinkClick r:id="rId3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12122" y="3325772"/>
            <a:ext cx="5368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2800" b="1" dirty="0">
                <a:latin typeface="Arial Unicode MS"/>
              </a:rPr>
              <a:t>Rosa </a:t>
            </a:r>
            <a:r>
              <a:rPr lang="en-US" altLang="en-US" sz="2800" b="1" dirty="0" err="1">
                <a:latin typeface="Arial Unicode MS"/>
              </a:rPr>
              <a:t>Kowalewski</a:t>
            </a:r>
            <a:r>
              <a:rPr lang="en-US" altLang="en-US" sz="2800" b="1" dirty="0">
                <a:latin typeface="Arial Unicode MS"/>
              </a:rPr>
              <a:t> </a:t>
            </a:r>
            <a:r>
              <a:rPr lang="en-US" altLang="en-US" sz="2800" b="1" dirty="0" smtClean="0">
                <a:latin typeface="Arial Unicode MS"/>
              </a:rPr>
              <a:t>and </a:t>
            </a:r>
            <a:r>
              <a:rPr lang="en-US" altLang="en-US" sz="2800" b="1" dirty="0">
                <a:latin typeface="Arial Unicode MS"/>
              </a:rPr>
              <a:t>Barbara Gris</a:t>
            </a:r>
            <a:endParaRPr lang="en-US" sz="28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2537116" y="4465560"/>
            <a:ext cx="853310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en-US" sz="2800" b="1" i="1" dirty="0">
                <a:latin typeface="Arial Unicode MS"/>
              </a:rPr>
              <a:t>Multi-shape registration with constrained deformations</a:t>
            </a:r>
            <a:r>
              <a:rPr lang="en-US" altLang="en-US" sz="2000" b="1" i="1" dirty="0"/>
              <a:t> </a:t>
            </a:r>
            <a:endParaRPr lang="en-US" altLang="en-US" sz="5400" b="1" i="1" dirty="0">
              <a:latin typeface="Arial" panose="020B0604020202020204" pitchFamily="34" charset="0"/>
            </a:endParaRPr>
          </a:p>
          <a:p>
            <a:endParaRPr 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589665" y="3037802"/>
            <a:ext cx="1343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/>
              <a:t>SPONSORED BY</a:t>
            </a:r>
            <a:endParaRPr lang="en-US" sz="1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70762" y="719191"/>
            <a:ext cx="1959725" cy="2174222"/>
          </a:xfrm>
          <a:prstGeom prst="rect">
            <a:avLst/>
          </a:prstGeom>
        </p:spPr>
      </p:pic>
      <p:pic>
        <p:nvPicPr>
          <p:cNvPr id="2" name="Picture 2" descr="LIP6 - Sorbonne Université on Twitter: &amp;quot;Formal opening of #SCAI : Sorbonne  Center for Artificial Intelligence. It aims to coordinate, host and expand  the rich multidisciplinary research in #AI at @Sorbonne_Univ_  https://t.co/FWCweAm1wR…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948" y="3600179"/>
            <a:ext cx="1483126" cy="76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Mathematics | An Open Access Journal from MDP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5086" y="4052912"/>
            <a:ext cx="1938224" cy="41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MDPI - Publisher of Open Access Journals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791" y="3368591"/>
            <a:ext cx="916472" cy="601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8583254" y="5250687"/>
            <a:ext cx="2754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Gabriel </a:t>
            </a:r>
            <a:r>
              <a:rPr lang="en-US" b="1" dirty="0" err="1"/>
              <a:t>Peyré</a:t>
            </a:r>
            <a:endParaRPr lang="en-US" b="1" dirty="0"/>
          </a:p>
          <a:p>
            <a:pPr algn="ctr"/>
            <a:r>
              <a:rPr lang="en-US" b="1" dirty="0"/>
              <a:t>CNRS, ENS, France</a:t>
            </a:r>
          </a:p>
          <a:p>
            <a:pPr algn="ctr"/>
            <a:r>
              <a:rPr lang="en-US" b="1" dirty="0"/>
              <a:t>Prize committee, President</a:t>
            </a:r>
            <a:endParaRPr lang="en-US" b="1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3884047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76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 Unicode MS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</dc:creator>
  <cp:lastModifiedBy>Nielsen</cp:lastModifiedBy>
  <cp:revision>11</cp:revision>
  <dcterms:created xsi:type="dcterms:W3CDTF">2019-08-21T12:18:14Z</dcterms:created>
  <dcterms:modified xsi:type="dcterms:W3CDTF">2021-07-22T01:11:39Z</dcterms:modified>
</cp:coreProperties>
</file>