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10" autoAdjust="0"/>
  </p:normalViewPr>
  <p:slideViewPr>
    <p:cSldViewPr snapToGrid="0">
      <p:cViewPr varScale="1">
        <p:scale>
          <a:sx n="69" d="100"/>
          <a:sy n="69" d="100"/>
        </p:scale>
        <p:origin x="120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37DF6-A2FD-4E5C-8F47-BE902EA57930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CD3F8-D9D1-4B74-9962-3D1775243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09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Assignment flows for data labeling on graphs: convergence and stability</a:t>
            </a:r>
          </a:p>
          <a:p>
            <a:r>
              <a:rPr kumimoji="1" lang="en-US" altLang="ja-JP" dirty="0"/>
              <a:t>https://link.springer.com/article/10.1007/s41884-021-00060-8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CD3F8-D9D1-4B74-9962-3D1775243B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023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Bures–Wasserstein geometry for positive-definite Hermitian matrices and their trace-one subset</a:t>
            </a:r>
          </a:p>
          <a:p>
            <a:r>
              <a:rPr kumimoji="1" lang="en-US" altLang="ja-JP" dirty="0"/>
              <a:t>https://link.springer.com/article/10.1007/s41884-022-00069-7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CD3F8-D9D1-4B74-9962-3D1775243B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45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information geometry of two-field functional integrals</a:t>
            </a:r>
          </a:p>
          <a:p>
            <a:r>
              <a:rPr kumimoji="1" lang="en-US" altLang="ja-JP" dirty="0"/>
              <a:t>https://link.springer.com/article/10.1007/s41884-022-00071-z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CD3F8-D9D1-4B74-9962-3D1775243B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73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 method to construct exponential families by representation theory</a:t>
            </a:r>
          </a:p>
          <a:p>
            <a:r>
              <a:rPr kumimoji="1" lang="en-US" altLang="ja-JP" dirty="0"/>
              <a:t>https://link.springer.com/article/10.1007/s41884-022-00072-y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CD3F8-D9D1-4B74-9962-3D1775243B0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0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One-dimensional exponential families with constant Hessian sectional curvature</a:t>
            </a:r>
          </a:p>
          <a:p>
            <a:r>
              <a:rPr kumimoji="1" lang="en-US" altLang="ja-JP" dirty="0"/>
              <a:t>https://link.springer.com/article/10.1007/s41884-022-00074-w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CD3F8-D9D1-4B74-9962-3D1775243B0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1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6D81-CB47-6832-3D07-81D25295E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2793B-17A9-05FF-E915-1A3331723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06F2-44AF-120E-A05B-55D381AD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77BB-626E-AF36-A098-18076C96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B3B3-7684-4F69-4874-955573AE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55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3241-5CDD-DD2E-40E8-8BC76E1E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D4560-AA82-7946-1FAA-5DDD66F5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D412-BAE0-0A87-E8C4-624BCB87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0674-A1F0-4F41-9004-50BA871E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9B19-64B6-4F31-6B7B-1288CA00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71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B213C-5226-C3E3-2A29-D430CCE42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C2C9-ADE7-088E-F778-441153E88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FCBA-59A4-7407-04FE-06028AAA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1867-4D54-8397-5F92-261C656C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9243-7BB4-ED02-F7B8-ABA3F331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6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D9DC-E9B7-4561-FD02-33301B1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B8C5-91A4-3294-4829-D9F1943E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44E7-48AC-3D67-3955-7F9D566C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0CDBE-2D74-0F6D-AFCE-9FE38E29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BACEA-7C63-67B0-DA76-67E04ABF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49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CBBB-7CB6-70C4-24C2-89D57987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84E08-D87E-DE35-5996-4BE2B1F3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608-4EEF-DABB-FF0D-A78F8F60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50B3-8B8D-73D2-AF47-01D43197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F35C-6C30-505E-902E-10F29277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04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459-0A6B-ECD6-79DE-7E20BD35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CC93-13FB-42FE-3C3D-9FE3B89C3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ADC69-ACBA-6CA3-B97F-F27528E3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BB09-375A-6EB5-875A-F2FEDD4C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F10E2-63B5-2769-75D0-96F9A3D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F303-25E5-E84C-6B9F-AEBCCC05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8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B0F5-4529-1EF0-7620-45054205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10C61-1EA7-0D52-B44C-3DD3B21B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9DFF0-A20F-CC6E-9F9E-EBEBF8854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C7D2C-D766-B59A-B216-1CC931CEF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467C-8DE5-70EB-7A38-04D80EE7B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976E1-650B-3ED3-E88B-B36DF4A6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158B8-E495-DAE0-BC90-2359CF08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06F4-D913-ADD6-9FBD-80962231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01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6D39-D665-0D0F-626C-FE91A164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3C85-AE6D-67C9-74EC-E7BD1C3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82184-4BAB-22A0-E843-D630FE1D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DF306-868F-35B9-7CA1-348EDC61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51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02483-5B66-1E97-F3AC-FFC6A9E8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3C71C-DE8A-9633-79FD-2B61E7F0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94F50-3C8D-EC54-D460-DB2A5FC6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60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A1C7-D5D7-A91C-2E4B-231C387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0926-FFC5-A88C-09B7-D5F2D775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7D055-5370-D873-2D15-76C2EAC4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5879-A256-62AB-D84D-44ED276D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AD15B-7BA2-DAFF-D209-68C32A34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C856F-821A-31E8-BBD2-011596FD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4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D5DA-11EC-3CC2-DBEF-44973448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B3DA9-B1B1-4D59-D5E3-8832989D2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0922-170D-72B8-C1C0-6371729CA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73640-4655-D754-BCE3-F6B9D01A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DFBD-FE1B-F119-A540-52F23203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8EE4-4AB9-55CB-4F3E-B2FAA340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4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C5FA9-A7F8-EB0B-6310-479ECE6A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A5C3-C870-4A7F-4A07-EBEFC0E9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642F-9F0A-0DC7-5143-95D81F5A7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5652A-EC78-4687-A56F-7C31C47A4D4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66E1-5C9A-D51A-E56F-DA4C86BDC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A79D-BE66-2FB6-7392-7F3B75A8C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37CFD-FEA3-46C1-A21B-86AC1F65E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5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F568-C5A7-1281-8CBD-FA3685654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8B552-4065-2A2F-075B-C4241E47B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DF91C-4D2D-FE86-6657-8E85E261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389" y="232944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591CD-C86F-A0E5-ADE5-9BC059A1E17E}"/>
              </a:ext>
            </a:extLst>
          </p:cNvPr>
          <p:cNvSpPr txBox="1"/>
          <p:nvPr/>
        </p:nvSpPr>
        <p:spPr>
          <a:xfrm>
            <a:off x="10702384" y="2542859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D646A-0B5F-3547-BD4A-13FDABCDA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36" y="0"/>
            <a:ext cx="58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2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1390-52B4-6E47-B426-AF21FCEA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DEF0-4835-53E4-0B15-BB7D9D86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96430-7EA9-AD5E-4B1C-9955D0D6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389" y="232944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269F7F-E450-A844-7457-7D6DD5F12E74}"/>
              </a:ext>
            </a:extLst>
          </p:cNvPr>
          <p:cNvSpPr txBox="1"/>
          <p:nvPr/>
        </p:nvSpPr>
        <p:spPr>
          <a:xfrm>
            <a:off x="10702384" y="2542859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B3C02-8616-F8FF-35FE-8241387B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94" y="66675"/>
            <a:ext cx="667702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540B-D9B1-BCE0-834C-3B60233D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D8B5-207A-A1B3-BD2F-5E96A60D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86913-EB3C-0B76-61FC-C6432A78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9534"/>
            <a:ext cx="5399875" cy="6413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633E1-6005-6DDF-22B5-7ECB1A53B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414826"/>
            <a:ext cx="5594195" cy="472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41DE1-83E5-2EAB-DC4D-777579093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2389" y="232944"/>
            <a:ext cx="1343025" cy="2076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74AF4-75CA-B3B6-275C-2B04D8665F86}"/>
              </a:ext>
            </a:extLst>
          </p:cNvPr>
          <p:cNvSpPr txBox="1"/>
          <p:nvPr/>
        </p:nvSpPr>
        <p:spPr>
          <a:xfrm>
            <a:off x="10702384" y="2542859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1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65B7-99DF-9343-3382-F651D72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5F39-E943-17A8-9D00-D351CCC0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6BFE4-ECF4-013B-A8DD-7ED712C5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20" y="185040"/>
            <a:ext cx="6791325" cy="517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57A42-8D11-79B0-65E0-5EA60D716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389" y="232944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016A5F-499E-B73E-8066-C4B37543BA08}"/>
              </a:ext>
            </a:extLst>
          </p:cNvPr>
          <p:cNvSpPr txBox="1"/>
          <p:nvPr/>
        </p:nvSpPr>
        <p:spPr>
          <a:xfrm>
            <a:off x="10702384" y="2542859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02AA-4040-9603-2CD6-97630E23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F3EB-44F8-04EC-83AC-1AF3BDE8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1BC6D-120A-B8A4-00D1-2CA1FF41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389" y="232944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AC1B4-5B1D-CCE4-9D8C-4900F676C2CF}"/>
              </a:ext>
            </a:extLst>
          </p:cNvPr>
          <p:cNvSpPr txBox="1"/>
          <p:nvPr/>
        </p:nvSpPr>
        <p:spPr>
          <a:xfrm>
            <a:off x="10702384" y="2542859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F2968-2BCC-697B-1C53-34DF670CF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12" y="98153"/>
            <a:ext cx="65532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7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152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2025-05-26T04:36:43Z</dcterms:created>
  <dcterms:modified xsi:type="dcterms:W3CDTF">2025-05-26T04:44:43Z</dcterms:modified>
</cp:coreProperties>
</file>