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19" autoAdjust="0"/>
  </p:normalViewPr>
  <p:slideViewPr>
    <p:cSldViewPr snapToGrid="0">
      <p:cViewPr varScale="1">
        <p:scale>
          <a:sx n="61" d="100"/>
          <a:sy n="61" d="100"/>
        </p:scale>
        <p:origin x="149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D45A22-A7D3-4F07-A311-60F3E3B594D6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0FE53-0A69-47EB-ADDF-16C4E5EECB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890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the locality of the natural gradient for learning in deep Bayesian networks</a:t>
            </a:r>
          </a:p>
          <a:p>
            <a:r>
              <a:rPr kumimoji="1" lang="en-US" altLang="ja-JP" dirty="0"/>
              <a:t>https://link.springer.com/article/10.1007/s41884-020-00038-y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2837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Non-negative low-rank approximations for multi-dimensional arrays on statistical manifold</a:t>
            </a:r>
          </a:p>
          <a:p>
            <a:r>
              <a:rPr kumimoji="1" lang="en-US" altLang="ja-JP" dirty="0"/>
              <a:t>https://link.springer.com/article/10.1007/s41884-023-00100-5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30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face lattice of the set of reduced density matrices and its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coatoms</a:t>
            </a: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https://link.springer.com/article/10.1007/s41884-023-00103-2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363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Power transformations of relative count data as a shrinkage problem</a:t>
            </a:r>
          </a:p>
          <a:p>
            <a:r>
              <a:rPr kumimoji="1" lang="en-US" altLang="ja-JP" dirty="0"/>
              <a:t>https://link.springer.com/article/10.1007/s41884-023-00104-1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Bregman dynamics, contact transformations and convex optimization</a:t>
            </a:r>
          </a:p>
          <a:p>
            <a:r>
              <a:rPr kumimoji="1" lang="en-US" altLang="ja-JP" dirty="0"/>
              <a:t>https://link.springer.com/article/10.1007/s41884-023-00105-0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236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Invariance properties of the natural gradient in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overparametrised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systems</a:t>
            </a:r>
          </a:p>
          <a:p>
            <a:r>
              <a:rPr kumimoji="1" lang="en-US" altLang="ja-JP" dirty="0"/>
              <a:t>https://link.springer.com/article/10.1007/s41884-022-00067-9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3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Laplacian operator on statistical manifold</a:t>
            </a:r>
          </a:p>
          <a:p>
            <a:r>
              <a:rPr kumimoji="1" lang="en-US" altLang="ja-JP" dirty="0"/>
              <a:t>https://link.springer.com/article/10.1007/s41884-022-00070-0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56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Active learning by query by committee with robust divergences</a:t>
            </a:r>
          </a:p>
          <a:p>
            <a:r>
              <a:rPr kumimoji="1" lang="en-US" altLang="ja-JP" dirty="0"/>
              <a:t>https://link.springer.com/article/10.1007/s41884-022-00081-x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45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Fisher–Rao loss for learning under label noise</a:t>
            </a:r>
          </a:p>
          <a:p>
            <a:r>
              <a:rPr kumimoji="1" lang="en-US" altLang="ja-JP" dirty="0"/>
              <a:t>https://link.springer.com/article/10.1007/s41884-022-00076-8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90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warped product spaces</a:t>
            </a:r>
          </a:p>
          <a:p>
            <a:r>
              <a:rPr kumimoji="1" lang="en-US" altLang="ja-JP" dirty="0"/>
              <a:t>https://link.springer.com/article/10.1007/s41884-022-00091-9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241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Coarse geometric kernels for networks embedding</a:t>
            </a:r>
          </a:p>
          <a:p>
            <a:r>
              <a:rPr kumimoji="1" lang="en-US" altLang="ja-JP" dirty="0"/>
              <a:t>https://link.springer.com/article/10.1007/s41884-022-00095-5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454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Plücker coordinates of the best-fit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Stiefel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tropical linear space to a mixture of Gaussian distributions</a:t>
            </a:r>
          </a:p>
          <a:p>
            <a:r>
              <a:rPr kumimoji="1" lang="en-US" altLang="ja-JP" dirty="0"/>
              <a:t>https://link.springer.com/article/10.1007/s41884-023-00098-w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537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Wasserstein information matrix</a:t>
            </a:r>
          </a:p>
          <a:p>
            <a:r>
              <a:rPr kumimoji="1" lang="en-US" altLang="ja-JP" dirty="0"/>
              <a:t>https://link.springer.com/article/10.1007/s41884-023-00099-9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0FE53-0A69-47EB-ADDF-16C4E5EECBE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978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C687-FC27-0B6A-9017-31E690C0B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2556-E159-AE5C-D3E1-66DA110E0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1D120-8897-B3ED-55A9-BC3A578A5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D8160-D96D-C576-C4BD-1C6C9932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028A0-F2A8-0AE0-F7C6-4E48F856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949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9FCA-F89F-B95D-53D1-8E624582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8250-DFFE-8E7A-CFE6-7738D11E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16C1-E514-0B97-4FA8-69438BFB9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FE7-ABE7-CDAD-06C6-2684DD16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D977-83EC-DD11-527A-8F2F0E9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13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2946A9-1C24-E353-6C4E-08D3CA798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6EBE2-CD3D-DD57-6006-2512A1F2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FB43D-24EB-6A6C-5FC4-C3B10970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AAD99-080D-9548-2672-6144C35D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137DF-B1A2-7A98-FBFB-70C1EC7F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71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F7D5-6613-31E4-0C99-9A5C75CE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4E8B-BEBD-9652-03E6-D052C6C1F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EC34-CF62-D258-87F1-4F97DEBF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2001B-521D-1C8B-C28B-619C1680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C013-D070-0208-8334-968DB60F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FC84-89FB-EBB8-4591-AB18EA27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34E7-6E72-A739-121F-5D5DFEACE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DBC2A-01CE-5A11-2911-A4DE8135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5DB76-A948-A6D8-AF86-7D40F0F7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003F1-B1F2-CEE8-3487-97CC4BA9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35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2978-18E8-4E8F-3DCA-3FF11F8E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5FA4-0D8C-896E-4FAA-1222E9E4B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D5ABB-12B6-40B5-088A-71FA9ED7E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0E26D-00C3-FA99-6639-C3DA9DD4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E6E49-583C-D4A4-C10C-4CAE6C2F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FE10A-E77A-2508-B510-0BD28CCA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3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5900-8EC6-2748-DF9B-03C09349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14212-4238-F74A-6D84-B7C0B86D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CF884-6519-D525-E50C-FC45EDFE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3DB0-2FED-96FC-A71F-FB8AD0A78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9464B-41F1-60C3-FDBE-2D20046E5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79EE9-9A01-2150-4EFE-096F271D9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CE8A6-6DCB-4511-813D-CA967BE1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D7005-4FB2-28F8-F9B9-1CC9D10D2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65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33C2-4E46-0C79-9FEC-28F980EF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D856E-915F-3746-8500-6D0D71F5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97737-0726-F03C-7643-9317246D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F50C-6A0F-E120-7356-695607A3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C37B6-EA32-2918-C48D-19862891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54798-B995-E429-6D72-E3E816B1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E38AF-2D97-E8B1-E8F0-D49944E7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488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11E1-F754-4B25-EF7C-02214141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483AB-3DA1-F2AD-32FB-9026CAA12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4578-7CAF-8816-2752-507B160FF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01876-0E70-7388-9487-0C150036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08479-E0D6-A8C2-5599-DA3E845B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B1A7-FDAE-CB20-09E6-4776DDD0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303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260A-FBB1-BF53-8784-FC3792BF6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B763-3FB3-865C-FB64-67FB8F30B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F32C5-F690-FD70-1D25-337EF1D0D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3A299-95C9-E87B-90C4-DA4AD9C8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A77E2-61F9-8249-B2C9-7A9B52A9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258B-73C0-4622-9463-3B842B6C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01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F8504-1EC3-CF36-4C85-A36C534D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0B35-E21F-1AA3-A544-F0649DD74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B1E2-7F8E-C10C-F068-C2788078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C6451-0A00-4E09-8853-151DF083E7C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04F8-A8A1-EF3C-4FCD-FF13A234A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E310-E0FB-3C8B-3D24-A01A2727F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AEC000-0A33-4F73-8C07-87B75B092B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2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22B7-EF3C-D44C-1AA8-C7CF9B3B7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831DB-CB60-814A-CA46-6F260CDD1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1BC6D-120A-B8A4-00D1-2CA1FF41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7AC1B4-5B1D-CCE4-9D8C-4900F676C2CF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53EDD6-372D-A42E-D2A4-1414273C2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09" y="190500"/>
            <a:ext cx="65913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03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F89-25BE-1544-C181-C50733A8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3321-4C3C-B172-7C3E-298EAFB08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7D484-6E77-50B1-FB36-6FE1F1414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BE4566-765C-D0E0-14E9-79566C8FF800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AD1575-03D1-7C83-9C32-99335B6DE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1" y="143136"/>
            <a:ext cx="5427359" cy="626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4DFB5-B582-E69A-C922-8FC34D7BD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41" y="6544495"/>
            <a:ext cx="46386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3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D6B20-5173-5A15-7715-191C0761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01C0-EB7F-84ED-3815-49655173A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AA897-9CAB-DA83-541D-8FEE7A99B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DCC47-A01C-0243-52D2-569A3D897FFE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05163-A11D-5657-84CE-E2578FB9C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59" y="44450"/>
            <a:ext cx="6524625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2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3764-C00C-6F76-6C0C-6965674B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7B98-7289-4C55-55A4-23B249E39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95964-50C6-DA1D-3CA5-31D5FEC35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AFFF3-5A27-561C-3157-F21576235730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BB3D0-D8A8-7759-B160-7940297FD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01" y="0"/>
            <a:ext cx="5318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8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1BA92-9274-3123-AD51-92921CE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30D1-D0FF-BD7B-75D6-8B9DA8A2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F0E80-BD8F-69F5-25E2-FA3B0C55A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B9D8D-A6A7-D25E-E166-EDB2F18D65B5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2BE122-DB84-2A21-28A8-B7EBD8686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30" y="0"/>
            <a:ext cx="5990639" cy="5427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93620-831C-1B8D-E511-484E5585F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996" y="5427642"/>
            <a:ext cx="5805906" cy="14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7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1017-97A0-0F61-4FD4-0FE7DF1CF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2FD9-4C5A-9CC0-2DB1-836D25611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EE0EE-D8B1-290E-42E6-41F751C51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FFEF4C-6FC1-F5F9-11B5-ECC0031AC981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9737F-B38C-A900-CC4D-FBCFAD18E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01" y="0"/>
            <a:ext cx="7548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9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676BA-0B98-A6DA-5848-C1622CAB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82B7-CD02-86E3-65CC-A307864FF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5178B-C115-93DD-A293-28FE3882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AD81A-5A6C-63F8-8D7C-85C814428FF8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5F8DB-4B36-7CE5-CCC0-D538B770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01" y="276718"/>
            <a:ext cx="80391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72BD-A025-ACDC-16CF-6C88DE8E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48EF-3813-5DC8-A99A-BA28130EF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4BD89-70F5-D8C4-035F-9F4BADFC4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52" y="0"/>
            <a:ext cx="6610350" cy="6753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0103B-F963-59B4-4AA0-F9469147D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0E61FC-3976-D201-4F72-736FBA435D20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7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CE76-FD14-B734-08C1-CE8C3BFF7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9A51-AB6A-9213-29B7-6FC0CBF80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6A5CC-7DB0-6352-28C2-ED044EEFC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81" y="0"/>
            <a:ext cx="794945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041E31-B78A-2C41-444C-05E439FB2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7BA1D-B1B1-F1C6-E6DC-793AB4AEA3F6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62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187FA-3001-37FB-FF27-2B448589B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09766-0EC8-BD92-8E79-FAE8EFC6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F0FE1-4AD4-210B-ECF4-3782D96AD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4A38E-0024-57E1-93DA-731E5621E564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40583-A628-7992-CE6A-47E58C4E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68" y="114598"/>
            <a:ext cx="8124825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0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E9F-8D89-BC8A-2B29-D5BB7B66D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D831-CD4C-FA06-B326-8D56D424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3707F-FAB5-21B4-4959-959159E6E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E217FF-5E4F-4AEA-6646-6C9D9C99E5AB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57CC0B-3AE9-B958-751F-DEDA4715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88" y="224135"/>
            <a:ext cx="795337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1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80DF3-433B-2E27-86C2-3390B110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CE78-DDD4-BF0F-A889-9E6282F78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A0599-5292-E5F6-8AA4-B0C10211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24" y="100012"/>
            <a:ext cx="6400800" cy="6657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E504A9-8EEC-83BF-57D2-4E6FB917D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4CDCEC-8BBB-9713-E15E-22DACE6CC7A0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77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2B9-D211-474C-F0C1-5ABDF144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EC32-F5BD-8852-628E-D31ED4613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AEDB-076A-DABA-F663-2179ACD3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6" y="365125"/>
            <a:ext cx="6486525" cy="5934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73F141-0C42-BDCC-89E9-212749007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85FC99-0987-996A-F709-DDC034EBF0C1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6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9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389</Words>
  <Application>Microsoft Office PowerPoint</Application>
  <PresentationFormat>Widescreen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dcterms:created xsi:type="dcterms:W3CDTF">2025-05-26T04:47:27Z</dcterms:created>
  <dcterms:modified xsi:type="dcterms:W3CDTF">2025-05-26T08:21:12Z</dcterms:modified>
</cp:coreProperties>
</file>