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677" autoAdjust="0"/>
  </p:normalViewPr>
  <p:slideViewPr>
    <p:cSldViewPr snapToGrid="0">
      <p:cViewPr varScale="1">
        <p:scale>
          <a:sx n="65" d="100"/>
          <a:sy n="65" d="100"/>
        </p:scale>
        <p:origin x="13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4EF0-9788-4F9C-A94A-57E26306A850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4CC4F-172D-49B8-AE8F-EB4F8AC04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10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Anomaly detection in the probability simplex under different geometries</a:t>
            </a:r>
          </a:p>
          <a:p>
            <a:r>
              <a:rPr kumimoji="1" lang="en-US" altLang="ja-JP" dirty="0"/>
              <a:t>https://link.springer.com/article/10.1007/s41884-023-00107-y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89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Differential geometry for the optimal design of the contingent valuation method</a:t>
            </a:r>
          </a:p>
          <a:p>
            <a:r>
              <a:rPr kumimoji="1" lang="en-US" altLang="ja-JP" dirty="0"/>
              <a:t>https://link.springer.com/article/10.1007/s41884-023-00109-w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602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Object embedding using an information geometrical perspective</a:t>
            </a:r>
          </a:p>
          <a:p>
            <a:r>
              <a:rPr kumimoji="1" lang="en-US" altLang="ja-JP" dirty="0"/>
              <a:t>https://link.springer.com/article/10.1007/s41884-023-00114-z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146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Conelike radiant structures</a:t>
            </a:r>
          </a:p>
          <a:p>
            <a:r>
              <a:rPr kumimoji="1" lang="en-US" altLang="ja-JP" dirty="0"/>
              <a:t>https://link.springer.com/article/10.1007/s41884-023-00115-y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4CC4F-172D-49B8-AE8F-EB4F8AC047C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46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265E-ACEC-EF57-FF88-B73D83936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16C8-FD18-4FE2-D6C2-67736A8FE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A780D-2819-8AE7-1BFF-A1ADC428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8C56-C09C-5289-F57E-F71394273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AC7B-C55A-0A79-9345-DDE49D6F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3231-C62B-6D1C-7EF6-00AB5F1B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8C6BF-40B8-8600-56F5-B21C5979C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DBC33-8B58-61C9-B80F-59F96D2D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A5F0-5304-FE7B-89AE-53E81BBE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9337-AFE6-0A2B-6041-FEF5DF93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495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8E33C-3332-0A4C-C27A-B79AFAC62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0FB32-B9C6-5094-6BC9-0A0DDED4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BB53B-4E4C-05CE-3980-6C317A94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5AA73-F281-890B-7CF5-08A8388C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D69E1-8252-D0AA-A10E-9B9F0F44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1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6CA1-BCA0-51AB-4F67-2A3CC4E2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1ED0-606A-A88C-D59B-67EE4E99D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5237-DFB7-6DA3-C617-36F9C32CA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BB01F-FE17-DD22-C49A-D135AF75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CB5F-EDFB-A257-47C7-D9814A6E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5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97D22-B8E1-D84A-D114-528162E3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00DC-05F1-98AB-4FF2-BD5A62D0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D1914-0E57-3A21-C421-961AC1EFA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37D1-07F7-2D11-CEF3-92E1B3B0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ED027-D03E-7E4B-C3BF-5191A035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42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FAE3-F484-2E63-8A42-3649D99C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462F-003F-98DD-0D1E-F238598CD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B863-2F51-48F4-17FE-478931EA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388C4-628E-9534-0586-4619D744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E02BE-2227-29F6-F52C-17E8F98C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446FB-A66F-2F5B-CE97-3AEF312F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6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0B4C-5975-52E1-3C41-583F8633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7F1AE-D3F5-E980-063E-19415F793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36C59-5E3E-56FE-BB33-72C6C37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623DC-4DC8-E094-33E6-D787E688B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88F8-4DCA-5C80-4F34-0DD301368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FD469-F8BD-F6BA-E2F6-7282A0FD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93D6D-8AC8-99B6-D8A4-BC968EF6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3B5E8-9D68-9495-8CB7-2906914B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0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B0B-26BC-BEC1-D15A-A4EEC57F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2252B-FF67-EE2F-DA15-6232851A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AE353-157F-CB35-2639-9D0C972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2953B-98EC-962C-C8F7-2A00F3BA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9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9C2A5-561D-FBB4-545E-9661AF79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181CB2-6FF1-3A91-E5D5-E6AADBD9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390B-C4B5-85A9-42CE-9945ABC0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D5C2A-5C2C-FB95-672A-F60C2EBB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54FC-20C5-5CC4-CCCE-1EE466CA5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FDEF-4AA3-51E5-4C3D-0F2662676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1DE53-7E93-1B66-3E74-A2ACB5DB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99224-4FE6-C33C-D001-3B0FFD173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7B4A7-C005-EB4D-D13F-12273034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7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60FA-A5A2-69E0-EBA5-6428134F2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5D99E-B054-930C-F18B-7BDC48C0D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D3F11-7697-140D-35A3-982A15637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D29F-7203-010D-3798-7F19D9DA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F9DB6-528B-0233-44C5-8276AA97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86A3-1505-3342-4AE0-C9E6177A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C21A35-422B-E8D7-B112-74CB6786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0CC1F-096B-52B6-2603-9854F5F6C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D8428-E450-2DC5-FC11-24CDE27F3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2B5C5-D73F-463B-8791-ED537D6F26DD}" type="datetimeFigureOut">
              <a:rPr kumimoji="1" lang="ja-JP" altLang="en-US" smtClean="0"/>
              <a:t>2025/5/27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FD5F-C578-7423-9E43-76C772364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762F0-13A7-AF7D-5BD6-F155C7524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F8E33-EE19-4408-8913-BE76072CED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4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520A-CEBB-EFCE-E94D-D72BCD1D7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237BD-0272-715C-E24F-47588293A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DE48C-DBF5-3E21-B8C5-4343A2D8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24A9D-0ED2-1B58-2B5D-D401ABFADF9A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B4457-FB43-4CFC-33D1-2CBBF606F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54" y="0"/>
            <a:ext cx="5957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2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CF4-C5B5-C83D-F667-C1575ACA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4E661-F901-4830-0778-6860FBCA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8EC46-5B81-C5E2-3801-B24B28BEE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7A7421-4939-2058-B1CB-688331CD5055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F5122E-3E2E-B41F-7AEE-DD1084DEE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6419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9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3627-E6B0-380C-27DB-927CCEDD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84F9-734E-E765-655E-30027508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ED76-7931-D032-3C67-FE0C4F20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8112F-906D-AC26-1106-BC93BECB2F79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E62B9B-7AF7-8710-59FD-BE5BC260C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77" y="0"/>
            <a:ext cx="6330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6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6C89-3712-4610-5087-32EE2209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A3E85-405A-FE23-FE6F-DAC56D9B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503CE-1857-9276-8B47-F35ABFD05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A63BA-ED4C-8206-5CD0-695AFFCB4E2E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2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9C3455-A716-ED7F-539B-99E714DFA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12" y="134937"/>
            <a:ext cx="4495533" cy="56806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A4B52-EDF6-4939-EE25-1ECACA74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12" y="5815595"/>
            <a:ext cx="4495533" cy="8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5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114</Words>
  <Application>Microsoft Office PowerPoint</Application>
  <PresentationFormat>Widescreen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2025-05-27T03:46:40Z</dcterms:created>
  <dcterms:modified xsi:type="dcterms:W3CDTF">2025-05-27T03:53:48Z</dcterms:modified>
</cp:coreProperties>
</file>