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6DB3-ACC5-922D-E2BB-AAE61A63D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6C92D-1DC1-D626-7CDB-C3BAAA0C0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CA658-17B9-4708-41F2-1646E14C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49F-DEC2-440D-B75B-0CB36B3956EE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6D60B-7F06-A094-048B-43F631FD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5CED6-3B21-EE02-BC02-C9298C9D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2D5-B025-4CF0-BE39-9320FFBC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26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112C-3AEB-022B-60DA-769EA2F4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328B4-768B-3938-8F8F-CD4961422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11549-E065-E480-855D-CF3ADAA3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49F-DEC2-440D-B75B-0CB36B3956EE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B7CC9-197B-BD59-D7B3-51E19D88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0B3C4-780C-B94E-7E38-ABA638E5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2D5-B025-4CF0-BE39-9320FFBC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4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703D0-D955-917B-2915-74DD0574E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3CEB7-6FDC-FE74-586E-31ACAA445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91E14-C0D7-B3EB-D1B4-9C44A6DC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49F-DEC2-440D-B75B-0CB36B3956EE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E8749-D508-F66A-3F8C-3696CECB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0DB36-618C-8AC5-9A0A-7D1279B5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2D5-B025-4CF0-BE39-9320FFBC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273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3E80-1064-3627-69B9-E6166DF7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C42F9-8F06-5870-D18F-0760E9F69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538EB-ABF3-0319-D8EA-B83C431A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49F-DEC2-440D-B75B-0CB36B3956EE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4B53D-4B24-DA6A-8735-36DAFBEB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2130-DD58-77FA-FD29-228D5251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2D5-B025-4CF0-BE39-9320FFBC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44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C05B-003E-B1D9-BA4D-48C640ED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8E4F7-FB34-6078-EB6A-1FFAEF138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3D36E-5FEE-B599-947B-EF3761BB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49F-DEC2-440D-B75B-0CB36B3956EE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647D5-8D9D-12C2-377C-22CFD819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8332D-EFDA-CE6A-2977-70C3674E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2D5-B025-4CF0-BE39-9320FFBC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0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72E3-FBE6-C3BA-47B7-EFD97955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EE9B8-BCE1-CF0E-5F67-3323717C6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A98CA-8567-692A-B4BB-1A6338C42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2468A-B9AD-4519-A877-054D8648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49F-DEC2-440D-B75B-0CB36B3956EE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2CECE-E3BB-AC4F-028F-48BF1531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1DED0-A3D3-D52E-CEEA-6C084890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2D5-B025-4CF0-BE39-9320FFBC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66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52EA-665F-D2B6-0C6A-7DBD0FF8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FA6C3-66F9-4FB5-3D5C-4596B2298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4B057-E560-8ED1-237D-FCF1640F8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4B08B-E128-367E-426C-EF78A70B8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B3FDE-8F4F-9202-9DDF-8B0B657B1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3E9CB-856D-CCD1-B409-EB328890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49F-DEC2-440D-B75B-0CB36B3956EE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4C343-6BCD-CDDB-8E78-9E4AEE03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9E6E9-16DA-6999-4AD6-3FEFCED8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2D5-B025-4CF0-BE39-9320FFBC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91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99AF-97CA-F3A5-F075-9281F90A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A2D01-3C40-7414-C9FC-DDADDC1A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49F-DEC2-440D-B75B-0CB36B3956EE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C5592-3E49-37D0-9DC6-F5BB5951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C2D4A-5E2E-2FA8-37BD-3595DFCC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2D5-B025-4CF0-BE39-9320FFBC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28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75DC8-D526-0B66-3598-0CA1374A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49F-DEC2-440D-B75B-0CB36B3956EE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22907-13B5-9797-3558-2CC9A5A5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BBFE1-3CEA-A683-1DE7-AF6EB36C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2D5-B025-4CF0-BE39-9320FFBC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36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3FF2-15D6-BC95-DD69-6FB635B4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5F9B-F037-E4AF-D2ED-3D1693426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D3DE9-4BA2-5A4F-1C79-9D1B0B473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44D68-869E-13A8-3AE9-6A81D59D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49F-DEC2-440D-B75B-0CB36B3956EE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3F030-831A-6709-D0F8-D67750D9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02FD0-E8AC-46AA-4B02-BEF8446E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2D5-B025-4CF0-BE39-9320FFBC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08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F514-9D9A-27DC-F8EA-AFE8F714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23357-77AF-6D19-DE05-30D6BE782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654BA-14EE-4572-FE1E-C41555466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40A77-7FBB-D259-2787-5851914A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49F-DEC2-440D-B75B-0CB36B3956EE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84967-E18D-1C02-1537-92DA9759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50977-E2E1-E471-14A8-2B32B0DE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2D5-B025-4CF0-BE39-9320FFBC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43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8DBFE-79AA-8901-3380-1486B0D9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78A43-372E-BA11-86BC-03D5BB7DA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7193B-99AA-CCFD-65CA-5DD85809F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F249F-DEC2-440D-B75B-0CB36B3956EE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4DA63-E760-5C2D-4180-34B487F11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3DA07-0E02-D77A-735E-55CCC0CA7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2C2D5-B025-4CF0-BE39-9320FFBC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35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1454A-AAA7-72A9-F659-F2B1F9554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3" y="195779"/>
            <a:ext cx="4599516" cy="2044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59003-32BB-4629-0354-E65D84A1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216" y="455357"/>
            <a:ext cx="3554919" cy="1525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6A0886-6F24-A24D-8884-56F86CAF7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793" y="195779"/>
            <a:ext cx="3267756" cy="20569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6CA116-032D-C80A-0192-E92006A80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295" y="2240548"/>
            <a:ext cx="4660981" cy="25228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5E979B-90C3-D018-3DC5-666FD0CC30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590" y="2240548"/>
            <a:ext cx="4933950" cy="2295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A9BFFC-6A0E-0E90-A882-D7769FF66E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274" y="4536073"/>
            <a:ext cx="4458942" cy="22468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436FD6-A44E-4965-10EC-425BD5E668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4216" y="4886356"/>
            <a:ext cx="5144427" cy="19422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10453A-3792-C8F1-48E0-8CC5D1D808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1355" y="2252773"/>
            <a:ext cx="2320166" cy="23524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FCF706C-D174-A82E-B7AA-C27AFAE372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41012" y="4605228"/>
            <a:ext cx="2011846" cy="9883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89EF99-F24E-FEE3-76F2-D34D1D8ADD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77061" y="5658711"/>
            <a:ext cx="1417983" cy="11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9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Probability and Random Matrices | SpringerLink">
            <a:extLst>
              <a:ext uri="{FF2B5EF4-FFF2-40B4-BE49-F238E27FC236}">
                <a16:creationId xmlns:a16="http://schemas.microsoft.com/office/drawing/2014/main" id="{60236D63-AF08-6E91-ED58-62DE8601D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419" y="3518472"/>
            <a:ext cx="2216303" cy="33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 Probability and Operator Algebras (Munster Lectures in Mathematics)">
            <a:extLst>
              <a:ext uri="{FF2B5EF4-FFF2-40B4-BE49-F238E27FC236}">
                <a16:creationId xmlns:a16="http://schemas.microsoft.com/office/drawing/2014/main" id="{5CD7136D-9BA7-46F2-5973-5B42C7C41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725" y="0"/>
            <a:ext cx="2432118" cy="343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mazon.co.jp: Lectures on the Combinatorics of Free Probability (London  Mathematical Society Lecture Note Series, Series Number 335) : Nica,  Alexandru: Foreign Language Books">
            <a:extLst>
              <a:ext uri="{FF2B5EF4-FFF2-40B4-BE49-F238E27FC236}">
                <a16:creationId xmlns:a16="http://schemas.microsoft.com/office/drawing/2014/main" id="{27AA36D0-BD57-795A-4DF6-0EC975034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725" y="3518472"/>
            <a:ext cx="2287587" cy="343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mazon.co.jp: Combinatorial Theory of the Free Product With Amalgamation  and Operator-Valued Free Probability Theory (Memoirs of the American  Mathematical Society) : Speicher, Roland, Speicher, Ronald: Foreign  Language Books">
            <a:extLst>
              <a:ext uri="{FF2B5EF4-FFF2-40B4-BE49-F238E27FC236}">
                <a16:creationId xmlns:a16="http://schemas.microsoft.com/office/drawing/2014/main" id="{87633D93-E0CD-8B1E-C978-0D8F76700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57" y="3518472"/>
            <a:ext cx="2330713" cy="33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mazon.co.jp: Free Random Variables: A Noncommutative Probability Approach  to Free Products With Applications to Random Matrices, Operator Algebras,  and Harmonic : Voiculescu, D. V., Dykema, K. J., Nica, A.: Foreign Language  Books">
            <a:extLst>
              <a:ext uri="{FF2B5EF4-FFF2-40B4-BE49-F238E27FC236}">
                <a16:creationId xmlns:a16="http://schemas.microsoft.com/office/drawing/2014/main" id="{B353BF23-C51D-5790-2C7D-A233EFAD9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57" y="0"/>
            <a:ext cx="2287587" cy="326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pectral Analysis of Large Dimensional Random Matrices | SpringerLink">
            <a:extLst>
              <a:ext uri="{FF2B5EF4-FFF2-40B4-BE49-F238E27FC236}">
                <a16:creationId xmlns:a16="http://schemas.microsoft.com/office/drawing/2014/main" id="{2938ED3B-5B49-3054-B968-D23283E94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498" y="-4165"/>
            <a:ext cx="2070214" cy="338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392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Nielsen, Frank (Sony CSL)</dc:creator>
  <cp:lastModifiedBy>Nielsen, Frank (Sony CSL)</cp:lastModifiedBy>
  <cp:revision>2</cp:revision>
  <dcterms:created xsi:type="dcterms:W3CDTF">2024-05-22T01:38:45Z</dcterms:created>
  <dcterms:modified xsi:type="dcterms:W3CDTF">2024-05-27T07:27:56Z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8e20e6-048a-4bad-a26b-318dd1cd4d47_Enabled">
    <vt:lpwstr>true</vt:lpwstr>
  </property>
  <property fmtid="{D5CDD505-2E9C-101B-9397-08002B2CF9AE}" pid="3" name="MSIP_Label_1f8e20e6-048a-4bad-a26b-318dd1cd4d47_SetDate">
    <vt:lpwstr>2024-05-22T01:38:51Z</vt:lpwstr>
  </property>
  <property fmtid="{D5CDD505-2E9C-101B-9397-08002B2CF9AE}" pid="4" name="MSIP_Label_1f8e20e6-048a-4bad-a26b-318dd1cd4d47_Method">
    <vt:lpwstr>Privileged</vt:lpwstr>
  </property>
  <property fmtid="{D5CDD505-2E9C-101B-9397-08002B2CF9AE}" pid="5" name="MSIP_Label_1f8e20e6-048a-4bad-a26b-318dd1cd4d47_Name">
    <vt:lpwstr>1f8e20e6-048a-4bad-a26b-318dd1cd4d47</vt:lpwstr>
  </property>
  <property fmtid="{D5CDD505-2E9C-101B-9397-08002B2CF9AE}" pid="6" name="MSIP_Label_1f8e20e6-048a-4bad-a26b-318dd1cd4d47_SiteId">
    <vt:lpwstr>66c65d8a-9158-4521-a2d8-664963db48e4</vt:lpwstr>
  </property>
  <property fmtid="{D5CDD505-2E9C-101B-9397-08002B2CF9AE}" pid="7" name="MSIP_Label_1f8e20e6-048a-4bad-a26b-318dd1cd4d47_ActionId">
    <vt:lpwstr>9ac1fcf2-5f73-4c82-936e-8757b1427378</vt:lpwstr>
  </property>
  <property fmtid="{D5CDD505-2E9C-101B-9397-08002B2CF9AE}" pid="8" name="MSIP_Label_1f8e20e6-048a-4bad-a26b-318dd1cd4d47_ContentBits">
    <vt:lpwstr>0</vt:lpwstr>
  </property>
</Properties>
</file>