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8BD5-AF51-4B0B-9BAD-AD0815AECDC1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F39A3-42A9-42DF-9489-8DCF63FB84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089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De Morgan laws for sets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F39A3-42A9-42DF-9489-8DCF63FB848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5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7EA1-2404-FBD1-2E3C-8CFB1051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5303B-4B2A-7469-7277-9FB69D119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FAE1-DC45-37F4-20BF-2F31F275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77A1-145E-CB21-7BBC-0CD35C1B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EC1AE-D531-1F71-FC12-1688487B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24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90BF-3DA3-6C80-8580-46D553CB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915CE-D77A-7A62-09DD-519BC4977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3149-167D-E71B-1BA9-8385FD30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5B8E0-B659-5BA9-1EFD-C0CDDDE6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25AF-9C4A-2669-B737-6A52F832F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6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C2713-D4D6-6516-A091-9C6AA77EA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0F859-19BC-5040-0795-60DD8AEF4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3588-1AE8-D793-92DD-839B5F96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085B-EB4C-B0CF-A174-798E559E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3040-0E12-8707-7CB5-21E94E65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77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3F0A-A329-7763-197D-64C5D193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B36E-9774-EE10-5199-A58DFC6C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95046-74B3-80AF-EEA7-125C888B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CF27-240B-CA65-81E0-0026EC7B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6EF40-60D1-2BAA-F563-BE49D66B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06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4E0B-D5C8-587F-BFCF-2EC1F466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B13E-C466-99CE-E395-5D4443198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D414-5565-F681-0A02-8784C19F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2412C-9D93-54AB-84D2-2F2517C3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70583-32C9-97AB-BE4F-EA168E8B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78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9ABF-E378-5A04-850D-660908EA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807A-3679-F7C8-B3C1-75B8340F3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FC6A2-7DBD-7490-B962-1C943ED19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050EF-D160-9A94-8B97-924A7071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93C87-B0CD-FD54-F8DA-2AC58F50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E535-3B96-E910-F678-9660F52A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05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4CC8-8D95-CC68-E1B2-DCAEBDCF9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C735F-94DC-32D3-7E29-FD864A55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455C0-83EA-BB9D-326E-28A2588CB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900EB-16F1-8EE3-2A4D-D8AC49F7B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0BAD5-437D-0C8B-5966-A31DC05FC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029B9-0184-AE2B-987C-B19B296A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ED708-C0AD-D65C-6A87-387CD979B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9DE72-2F85-F863-EFF3-3908267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20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DF6C3-F22A-6DC0-0CDD-612D5751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3BB0C-4026-34E7-3371-7082AC92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A9807-1EFF-5CA1-A509-A88354D4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2D5DEC-6C9A-109C-5DEF-A0DA025B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60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B0B12-0230-13A9-6EA9-B97B148F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73D97-3750-9DF1-0B58-FE51AE5A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D3DAA-B8CD-0620-F1B7-D2C621CC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731E-034C-046E-4D6A-1E29B75F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D7D0-BB31-4CB3-C755-589125D0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C08A0-429E-44DD-E07B-1A99C81A9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F20E9-1B7F-1489-4658-D62E5E19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2FE3-403F-B6BB-D3AD-84096F02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5F314-5644-8E07-1CD7-5E55FA37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7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7655E-011D-85D3-0C82-D0B2602E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ACFAF-F002-D500-4E15-F012FF520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D366C-8E7D-93E6-B0A9-2B71E151B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02B2E-8D7A-5A7A-AC55-7879B310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226B6-86C4-4F9B-A832-9182E489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F86FD-5C8F-E417-46CE-C17AEB16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258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5E068-C181-ECA6-0F09-89718B6A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FE8B2-0020-11FD-09A5-360A3CAB9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547A-A963-CE79-1112-9BA5D88B5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2862D-456D-41EF-84D0-36A9B7EF0DDB}" type="datetimeFigureOut">
              <a:rPr kumimoji="1" lang="ja-JP" altLang="en-US" smtClean="0"/>
              <a:t>2025/4/30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511C-C88D-17FC-A1D1-2E5C9AAF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8D9A-978A-C7D1-8C46-2A0BF2CB0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32048-9D25-4A04-BB1B-8BD5A4D0E4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5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AB85-7F38-5BFB-BF4F-13464AA4A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Space of Bregman spheres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E92AF-5641-33C3-23B4-2FABD991B0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Frank NIELSEN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E738E-5985-EC56-BBCB-3278EBC3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4215861"/>
            <a:ext cx="5070035" cy="261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D43D-E98E-B848-278D-C52AFB8B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8CD8A-15ED-C9B8-3E87-966FBE681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FC9F2-DFB2-EAD5-7F7E-F5B69568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76" y="0"/>
            <a:ext cx="11244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9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6913-4D50-078B-08DD-BC00B997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8170-9ADC-AC95-768B-2386EC014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DC85-C0FA-31B1-0AEF-C80386AD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93" y="0"/>
            <a:ext cx="10208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8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4182-59FB-BD92-436B-D3D5EC80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8FB8E-4DCE-DB5F-A580-2739D25D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4C8E8-EE69-B407-D828-D2205B91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563"/>
            <a:ext cx="12192000" cy="60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3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3C7D5-BA8D-A779-1CE2-BC1E59E8A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03" y="517972"/>
            <a:ext cx="6803779" cy="680377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2E5735-1DE6-FE1D-EFEA-8798668FE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91" y="153192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Example: Euclidean spheres </a:t>
            </a:r>
            <a:br>
              <a:rPr kumimoji="1" lang="en-US" altLang="ja-JP" dirty="0"/>
            </a:br>
            <a:r>
              <a:rPr kumimoji="1" lang="en-US" altLang="ja-JP" dirty="0"/>
              <a:t>potential function</a:t>
            </a:r>
            <a:r>
              <a:rPr lang="en-US" altLang="ja-JP" dirty="0">
                <a:sym typeface="Wingdings" panose="05000000000000000000" pitchFamily="2" charset="2"/>
              </a:rPr>
              <a:t>: </a:t>
            </a:r>
            <a:r>
              <a:rPr kumimoji="1" lang="en-US" altLang="ja-JP" dirty="0"/>
              <a:t>paraboloid 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46E849-8BAB-E4B6-35B2-E47B15FC7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794" y="1803563"/>
            <a:ext cx="4901245" cy="4901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4AB0A-10EB-D270-083A-B7497218C856}"/>
              </a:ext>
            </a:extLst>
          </p:cNvPr>
          <p:cNvSpPr txBox="1"/>
          <p:nvPr/>
        </p:nvSpPr>
        <p:spPr>
          <a:xfrm>
            <a:off x="7558392" y="1469178"/>
            <a:ext cx="403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 view displays the union of disks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565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Wingdings</vt:lpstr>
      <vt:lpstr>Office Theme</vt:lpstr>
      <vt:lpstr>Space of Bregman spheres</vt:lpstr>
      <vt:lpstr>PowerPoint Presentation</vt:lpstr>
      <vt:lpstr>PowerPoint Presentation</vt:lpstr>
      <vt:lpstr>PowerPoint Presentation</vt:lpstr>
      <vt:lpstr>Example: Euclidean spheres  potential function: paraboloid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4</cp:revision>
  <dcterms:created xsi:type="dcterms:W3CDTF">2025-04-18T22:16:38Z</dcterms:created>
  <dcterms:modified xsi:type="dcterms:W3CDTF">2025-04-30T07:24:27Z</dcterms:modified>
</cp:coreProperties>
</file>