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0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6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F86C-A444-44A9-9A8C-4903679670E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45205-CB03-43DC-A4F4-E06DE0BB7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24" y="1010788"/>
            <a:ext cx="8965339" cy="5657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7689" y="209585"/>
            <a:ext cx="119543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Joint Structures and Common Foundations of Statistical Physics, Information Geometry and Inference for Learning (SPIGL  July 27-31th 2020, Les </a:t>
            </a:r>
            <a:r>
              <a:rPr lang="en-US" b="1" i="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Houches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France)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0" y="650056"/>
            <a:ext cx="2039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>
                <a:latin typeface="Arial Narrow" panose="020B0606020202030204" pitchFamily="34" charset="0"/>
              </a:rPr>
              <a:t>Online participants</a:t>
            </a:r>
            <a:r>
              <a:rPr lang="en-US" sz="1200" u="sng" dirty="0" smtClean="0">
                <a:latin typeface="Arial Narrow" panose="020B0606020202030204" pitchFamily="34" charset="0"/>
              </a:rPr>
              <a:t>:</a:t>
            </a:r>
          </a:p>
          <a:p>
            <a:r>
              <a:rPr lang="nb-NO" sz="1200" dirty="0" smtClean="0">
                <a:latin typeface="Arial Narrow" panose="020B0606020202030204" pitchFamily="34" charset="0"/>
              </a:rPr>
              <a:t>Elena Celledoni</a:t>
            </a:r>
          </a:p>
          <a:p>
            <a:r>
              <a:rPr lang="nb-NO" sz="1200" dirty="0">
                <a:latin typeface="Arial Narrow" panose="020B0606020202030204" pitchFamily="34" charset="0"/>
              </a:rPr>
              <a:t>Francisco </a:t>
            </a:r>
            <a:r>
              <a:rPr lang="nb-NO" sz="1200" dirty="0" smtClean="0">
                <a:latin typeface="Arial Narrow" panose="020B0606020202030204" pitchFamily="34" charset="0"/>
              </a:rPr>
              <a:t>Chinesta</a:t>
            </a:r>
          </a:p>
          <a:p>
            <a:r>
              <a:rPr lang="nb-NO" sz="1200" dirty="0">
                <a:latin typeface="Arial Narrow" panose="020B0606020202030204" pitchFamily="34" charset="0"/>
              </a:rPr>
              <a:t>François Gay-Balmaz</a:t>
            </a:r>
            <a:endParaRPr lang="nb-NO" sz="1200" dirty="0" smtClean="0">
              <a:latin typeface="Arial Narrow" panose="020B0606020202030204" pitchFamily="34" charset="0"/>
            </a:endParaRPr>
          </a:p>
          <a:p>
            <a:r>
              <a:rPr lang="nb-NO" sz="1200" dirty="0" smtClean="0">
                <a:latin typeface="Arial Narrow" panose="020B0606020202030204" pitchFamily="34" charset="0"/>
              </a:rPr>
              <a:t>Manuel </a:t>
            </a:r>
            <a:r>
              <a:rPr lang="nb-NO" sz="1200" dirty="0" smtClean="0">
                <a:latin typeface="Arial Narrow" panose="020B0606020202030204" pitchFamily="34" charset="0"/>
              </a:rPr>
              <a:t>de </a:t>
            </a:r>
            <a:r>
              <a:rPr lang="nb-NO" sz="1200" dirty="0" smtClean="0">
                <a:latin typeface="Arial Narrow" panose="020B0606020202030204" pitchFamily="34" charset="0"/>
              </a:rPr>
              <a:t>León </a:t>
            </a:r>
          </a:p>
          <a:p>
            <a:r>
              <a:rPr lang="nb-NO" sz="1200" dirty="0" smtClean="0">
                <a:latin typeface="Arial Narrow" panose="020B0606020202030204" pitchFamily="34" charset="0"/>
              </a:rPr>
              <a:t>Steve </a:t>
            </a:r>
            <a:r>
              <a:rPr lang="nb-NO" sz="1200" dirty="0" smtClean="0">
                <a:latin typeface="Arial Narrow" panose="020B0606020202030204" pitchFamily="34" charset="0"/>
              </a:rPr>
              <a:t>Huntsman</a:t>
            </a:r>
          </a:p>
          <a:p>
            <a:r>
              <a:rPr lang="nb-NO" sz="1200" dirty="0">
                <a:latin typeface="Arial Narrow" panose="020B0606020202030204" pitchFamily="34" charset="0"/>
              </a:rPr>
              <a:t>Bernhard Maschke</a:t>
            </a:r>
          </a:p>
          <a:p>
            <a:r>
              <a:rPr lang="nb-NO" sz="1200" dirty="0" smtClean="0">
                <a:latin typeface="Arial Narrow" panose="020B0606020202030204" pitchFamily="34" charset="0"/>
              </a:rPr>
              <a:t>Michel </a:t>
            </a:r>
            <a:r>
              <a:rPr lang="nb-NO" sz="1200" dirty="0">
                <a:latin typeface="Arial Narrow" panose="020B0606020202030204" pitchFamily="34" charset="0"/>
              </a:rPr>
              <a:t>Nguiffo Boyom </a:t>
            </a:r>
            <a:endParaRPr lang="nb-NO" sz="1200" dirty="0" smtClean="0">
              <a:latin typeface="Arial Narrow" panose="020B0606020202030204" pitchFamily="34" charset="0"/>
            </a:endParaRPr>
          </a:p>
          <a:p>
            <a:r>
              <a:rPr lang="nb-NO" sz="1200" dirty="0" smtClean="0">
                <a:latin typeface="Arial Narrow" panose="020B0606020202030204" pitchFamily="34" charset="0"/>
              </a:rPr>
              <a:t>Frank Nielsen</a:t>
            </a:r>
          </a:p>
          <a:p>
            <a:r>
              <a:rPr lang="nb-NO" sz="1200" dirty="0" smtClean="0">
                <a:latin typeface="Arial Narrow" panose="020B0606020202030204" pitchFamily="34" charset="0"/>
              </a:rPr>
              <a:t>Susanne Still</a:t>
            </a:r>
          </a:p>
          <a:p>
            <a:r>
              <a:rPr lang="nb-NO" sz="1200" dirty="0" smtClean="0">
                <a:latin typeface="Arial Narrow" panose="020B0606020202030204" pitchFamily="34" charset="0"/>
              </a:rPr>
              <a:t>Koichi Tojo</a:t>
            </a:r>
          </a:p>
          <a:p>
            <a:r>
              <a:rPr lang="nb-NO" sz="1200" dirty="0">
                <a:latin typeface="Arial Narrow" panose="020B0606020202030204" pitchFamily="34" charset="0"/>
              </a:rPr>
              <a:t>Arjan van der Schaft</a:t>
            </a:r>
            <a:endParaRPr lang="nb-NO" sz="1200" dirty="0" smtClean="0">
              <a:latin typeface="Arial Narrow" panose="020B0606020202030204" pitchFamily="34" charset="0"/>
            </a:endParaRPr>
          </a:p>
          <a:p>
            <a:r>
              <a:rPr lang="nb-NO" sz="1200" dirty="0" smtClean="0">
                <a:latin typeface="Arial Narrow" panose="020B0606020202030204" pitchFamily="34" charset="0"/>
              </a:rPr>
              <a:t>Hiroaki Yoshimura</a:t>
            </a:r>
          </a:p>
          <a:p>
            <a:endParaRPr lang="nb-NO" sz="1200" dirty="0">
              <a:latin typeface="Arial Narrow" panose="020B0606020202030204" pitchFamily="34" charset="0"/>
            </a:endParaRPr>
          </a:p>
          <a:p>
            <a:endParaRPr lang="nb-NO" sz="1200" dirty="0" smtClean="0">
              <a:latin typeface="Arial Narrow" panose="020B0606020202030204" pitchFamily="34" charset="0"/>
            </a:endParaRPr>
          </a:p>
          <a:p>
            <a:r>
              <a:rPr lang="nb-NO" sz="1200" dirty="0" smtClean="0">
                <a:latin typeface="Arial Narrow" panose="020B0606020202030204" pitchFamily="34" charset="0"/>
              </a:rPr>
              <a:t>	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23889" y="671160"/>
            <a:ext cx="1878528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u="sng" dirty="0" smtClean="0">
                <a:latin typeface="Arial Narrow" panose="020B0606020202030204" pitchFamily="34" charset="0"/>
              </a:rPr>
              <a:t>Onsite participants: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Eric </a:t>
            </a:r>
            <a:r>
              <a:rPr lang="en-US" altLang="en-US" sz="1200" dirty="0" err="1">
                <a:latin typeface="Arial Narrow" panose="020B0606020202030204" pitchFamily="34" charset="0"/>
              </a:rPr>
              <a:t>Moulines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Jean-Pierre Françoise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Jean-Claude </a:t>
            </a:r>
            <a:r>
              <a:rPr lang="en-US" altLang="en-US" sz="1200" dirty="0" err="1">
                <a:latin typeface="Arial Narrow" panose="020B0606020202030204" pitchFamily="34" charset="0"/>
              </a:rPr>
              <a:t>Zambrini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Géry</a:t>
            </a:r>
            <a:r>
              <a:rPr lang="en-US" altLang="en-US" sz="1200" dirty="0">
                <a:latin typeface="Arial Narrow" panose="020B0606020202030204" pitchFamily="34" charset="0"/>
              </a:rPr>
              <a:t> de </a:t>
            </a:r>
            <a:r>
              <a:rPr lang="en-US" altLang="en-US" sz="1200" dirty="0" err="1">
                <a:latin typeface="Arial Narrow" panose="020B0606020202030204" pitchFamily="34" charset="0"/>
              </a:rPr>
              <a:t>Saxcé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Frédéric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Barbaresco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Goffredo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Chirco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Luigi </a:t>
            </a:r>
            <a:r>
              <a:rPr lang="en-US" altLang="en-US" sz="1200" dirty="0" err="1">
                <a:latin typeface="Arial Narrow" panose="020B0606020202030204" pitchFamily="34" charset="0"/>
              </a:rPr>
              <a:t>Malago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Vân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Lê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Bernhard </a:t>
            </a:r>
            <a:r>
              <a:rPr lang="en-US" altLang="en-US" sz="1200" dirty="0" err="1">
                <a:latin typeface="Arial Narrow" panose="020B0606020202030204" pitchFamily="34" charset="0"/>
              </a:rPr>
              <a:t>Maschke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Zdravko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Terze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Giovanni </a:t>
            </a:r>
            <a:r>
              <a:rPr lang="en-US" altLang="en-US" sz="1200" dirty="0" err="1">
                <a:latin typeface="Arial Narrow" panose="020B0606020202030204" pitchFamily="34" charset="0"/>
              </a:rPr>
              <a:t>Pistone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Alessandro </a:t>
            </a:r>
            <a:r>
              <a:rPr lang="en-US" altLang="en-US" sz="1200" dirty="0" err="1">
                <a:latin typeface="Arial Narrow" panose="020B0606020202030204" pitchFamily="34" charset="0"/>
              </a:rPr>
              <a:t>Barp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Kevin Grosvenor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Carlos </a:t>
            </a:r>
            <a:r>
              <a:rPr lang="en-US" altLang="en-US" sz="1200" dirty="0" err="1">
                <a:latin typeface="Arial Narrow" panose="020B0606020202030204" pitchFamily="34" charset="0"/>
              </a:rPr>
              <a:t>Couto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Chafik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 Samir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Anis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Fradi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Rita  </a:t>
            </a:r>
            <a:r>
              <a:rPr lang="en-US" altLang="en-US" sz="1200" dirty="0" err="1" smtClean="0">
                <a:latin typeface="Arial Narrow" panose="020B0606020202030204" pitchFamily="34" charset="0"/>
              </a:rPr>
              <a:t>Fioresi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Filippo </a:t>
            </a:r>
            <a:r>
              <a:rPr lang="en-US" altLang="en-US" sz="1200" dirty="0" err="1">
                <a:latin typeface="Arial Narrow" panose="020B0606020202030204" pitchFamily="34" charset="0"/>
              </a:rPr>
              <a:t>Masi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Emmanuel </a:t>
            </a:r>
            <a:r>
              <a:rPr lang="en-US" altLang="en-US" sz="1200" dirty="0" err="1">
                <a:latin typeface="Arial Narrow" panose="020B0606020202030204" pitchFamily="34" charset="0"/>
              </a:rPr>
              <a:t>Chevallier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Nicolas </a:t>
            </a:r>
            <a:r>
              <a:rPr lang="en-US" altLang="en-US" sz="1200" dirty="0" err="1">
                <a:latin typeface="Arial Narrow" panose="020B0606020202030204" pitchFamily="34" charset="0"/>
              </a:rPr>
              <a:t>Guigui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Riccardo </a:t>
            </a:r>
            <a:r>
              <a:rPr lang="en-US" altLang="en-US" sz="1200" dirty="0" err="1">
                <a:latin typeface="Arial Narrow" panose="020B0606020202030204" pitchFamily="34" charset="0"/>
              </a:rPr>
              <a:t>Volpi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Sébastien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Boyaval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Hatem </a:t>
            </a:r>
            <a:r>
              <a:rPr lang="en-US" altLang="en-US" sz="1200" dirty="0" err="1">
                <a:latin typeface="Arial Narrow" panose="020B0606020202030204" pitchFamily="34" charset="0"/>
              </a:rPr>
              <a:t>Hajri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Avetik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Karagulyan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Timothee</a:t>
            </a:r>
            <a:r>
              <a:rPr lang="en-US" altLang="en-US" sz="1200" dirty="0">
                <a:latin typeface="Arial Narrow" panose="020B0606020202030204" pitchFamily="34" charset="0"/>
              </a:rPr>
              <a:t>  </a:t>
            </a:r>
            <a:r>
              <a:rPr lang="en-US" altLang="en-US" sz="1200" dirty="0" err="1">
                <a:latin typeface="Arial Narrow" panose="020B0606020202030204" pitchFamily="34" charset="0"/>
              </a:rPr>
              <a:t>Pouchon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Elvis </a:t>
            </a:r>
            <a:r>
              <a:rPr lang="en-US" altLang="en-US" sz="1200" dirty="0" err="1">
                <a:latin typeface="Arial Narrow" panose="020B0606020202030204" pitchFamily="34" charset="0"/>
              </a:rPr>
              <a:t>Dohmatob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Pierre-Cyril Aubin-</a:t>
            </a:r>
            <a:r>
              <a:rPr lang="en-US" altLang="en-US" sz="1200" dirty="0" err="1">
                <a:latin typeface="Arial Narrow" panose="020B0606020202030204" pitchFamily="34" charset="0"/>
              </a:rPr>
              <a:t>Frankowski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Bruno </a:t>
            </a:r>
            <a:r>
              <a:rPr lang="en-US" altLang="en-US" sz="1200" dirty="0" err="1">
                <a:latin typeface="Arial Narrow" panose="020B0606020202030204" pitchFamily="34" charset="0"/>
              </a:rPr>
              <a:t>Sauvalle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Alexis </a:t>
            </a:r>
            <a:r>
              <a:rPr lang="en-US" altLang="en-US" sz="1200" dirty="0" err="1">
                <a:latin typeface="Arial Narrow" panose="020B0606020202030204" pitchFamily="34" charset="0"/>
              </a:rPr>
              <a:t>Decurninge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Carlos </a:t>
            </a:r>
            <a:r>
              <a:rPr lang="en-US" altLang="en-US" sz="1200" dirty="0" err="1">
                <a:latin typeface="Arial Narrow" panose="020B0606020202030204" pitchFamily="34" charset="0"/>
              </a:rPr>
              <a:t>Alcalde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Wolfgang </a:t>
            </a:r>
            <a:r>
              <a:rPr lang="en-US" altLang="en-US" sz="1200" dirty="0" err="1">
                <a:latin typeface="Arial Narrow" panose="020B0606020202030204" pitchFamily="34" charset="0"/>
              </a:rPr>
              <a:t>Doerr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Karmouda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Ouafae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</p:txBody>
      </p:sp>
      <p:pic>
        <p:nvPicPr>
          <p:cNvPr id="1028" name="Picture 4" descr="Les Houches predoc school on Ultracold Fermions - Sciencesconf.o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2" y="5736978"/>
            <a:ext cx="1555779" cy="82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3123" y="360727"/>
            <a:ext cx="1878528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u="sng" dirty="0" smtClean="0">
                <a:latin typeface="Arial Narrow" panose="020B0606020202030204" pitchFamily="34" charset="0"/>
              </a:rPr>
              <a:t>Onsite participants: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Eric </a:t>
            </a:r>
            <a:r>
              <a:rPr lang="en-US" altLang="en-US" sz="1200" dirty="0" err="1">
                <a:latin typeface="Arial Narrow" panose="020B0606020202030204" pitchFamily="34" charset="0"/>
              </a:rPr>
              <a:t>Moulines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Jean-Pierre Françoise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Jean-Claude </a:t>
            </a:r>
            <a:r>
              <a:rPr lang="en-US" altLang="en-US" sz="1200" dirty="0" err="1">
                <a:latin typeface="Arial Narrow" panose="020B0606020202030204" pitchFamily="34" charset="0"/>
              </a:rPr>
              <a:t>Zambrini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Géry</a:t>
            </a:r>
            <a:r>
              <a:rPr lang="en-US" altLang="en-US" sz="1200" dirty="0">
                <a:latin typeface="Arial Narrow" panose="020B0606020202030204" pitchFamily="34" charset="0"/>
              </a:rPr>
              <a:t> de </a:t>
            </a:r>
            <a:r>
              <a:rPr lang="en-US" altLang="en-US" sz="1200" dirty="0" err="1">
                <a:latin typeface="Arial Narrow" panose="020B0606020202030204" pitchFamily="34" charset="0"/>
              </a:rPr>
              <a:t>Saxcé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Frédéric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Barbaresco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Goffredo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Chirco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Luigi </a:t>
            </a:r>
            <a:r>
              <a:rPr lang="en-US" altLang="en-US" sz="1200" dirty="0" err="1">
                <a:latin typeface="Arial Narrow" panose="020B0606020202030204" pitchFamily="34" charset="0"/>
              </a:rPr>
              <a:t>Malago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Vân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Lê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Bernhard </a:t>
            </a:r>
            <a:r>
              <a:rPr lang="en-US" altLang="en-US" sz="1200" dirty="0" err="1">
                <a:latin typeface="Arial Narrow" panose="020B0606020202030204" pitchFamily="34" charset="0"/>
              </a:rPr>
              <a:t>Maschke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Arial Narrow" panose="020B0606020202030204" pitchFamily="34" charset="0"/>
              </a:rPr>
              <a:t>Zdravko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Terze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 Giovanni </a:t>
            </a:r>
            <a:r>
              <a:rPr lang="en-US" altLang="en-US" sz="1200" dirty="0" err="1">
                <a:latin typeface="Arial Narrow" panose="020B0606020202030204" pitchFamily="34" charset="0"/>
              </a:rPr>
              <a:t>Pistone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Alessandro </a:t>
            </a:r>
            <a:r>
              <a:rPr lang="en-US" altLang="en-US" sz="1200" dirty="0" err="1">
                <a:latin typeface="Arial Narrow" panose="020B0606020202030204" pitchFamily="34" charset="0"/>
              </a:rPr>
              <a:t>Barp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Kevin Grosvenor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Carlos </a:t>
            </a:r>
            <a:r>
              <a:rPr lang="en-US" altLang="en-US" sz="1200" dirty="0" err="1">
                <a:latin typeface="Arial Narrow" panose="020B0606020202030204" pitchFamily="34" charset="0"/>
              </a:rPr>
              <a:t>Couto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Chafik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 Samir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Anis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Fradi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Rita  </a:t>
            </a:r>
            <a:r>
              <a:rPr lang="en-US" altLang="en-US" sz="1200" dirty="0" err="1" smtClean="0">
                <a:latin typeface="Arial Narrow" panose="020B0606020202030204" pitchFamily="34" charset="0"/>
              </a:rPr>
              <a:t>Fioresi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Filippo </a:t>
            </a:r>
            <a:r>
              <a:rPr lang="en-US" altLang="en-US" sz="1200" dirty="0" err="1">
                <a:latin typeface="Arial Narrow" panose="020B0606020202030204" pitchFamily="34" charset="0"/>
              </a:rPr>
              <a:t>Masi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Emmanuel </a:t>
            </a:r>
            <a:r>
              <a:rPr lang="en-US" altLang="en-US" sz="1200" dirty="0" err="1">
                <a:latin typeface="Arial Narrow" panose="020B0606020202030204" pitchFamily="34" charset="0"/>
              </a:rPr>
              <a:t>Chevallier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Nicolas </a:t>
            </a:r>
            <a:r>
              <a:rPr lang="en-US" altLang="en-US" sz="1200" dirty="0" err="1">
                <a:latin typeface="Arial Narrow" panose="020B0606020202030204" pitchFamily="34" charset="0"/>
              </a:rPr>
              <a:t>Guigui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Riccardo </a:t>
            </a:r>
            <a:r>
              <a:rPr lang="en-US" altLang="en-US" sz="1200" dirty="0" err="1">
                <a:latin typeface="Arial Narrow" panose="020B0606020202030204" pitchFamily="34" charset="0"/>
              </a:rPr>
              <a:t>Volpi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Sébastien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Boyaval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Hatem </a:t>
            </a:r>
            <a:r>
              <a:rPr lang="en-US" altLang="en-US" sz="1200" dirty="0" err="1">
                <a:latin typeface="Arial Narrow" panose="020B0606020202030204" pitchFamily="34" charset="0"/>
              </a:rPr>
              <a:t>Hajri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Avetik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Karagulyan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Timothee</a:t>
            </a:r>
            <a:r>
              <a:rPr lang="en-US" altLang="en-US" sz="1200" dirty="0">
                <a:latin typeface="Arial Narrow" panose="020B0606020202030204" pitchFamily="34" charset="0"/>
              </a:rPr>
              <a:t>  </a:t>
            </a:r>
            <a:r>
              <a:rPr lang="en-US" altLang="en-US" sz="1200" dirty="0" err="1">
                <a:latin typeface="Arial Narrow" panose="020B0606020202030204" pitchFamily="34" charset="0"/>
              </a:rPr>
              <a:t>Pouchon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  <a:endParaRPr lang="en-US" altLang="en-US" sz="1200" dirty="0" smtClean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Elvis </a:t>
            </a:r>
            <a:r>
              <a:rPr lang="en-US" altLang="en-US" sz="1200" dirty="0" err="1">
                <a:latin typeface="Arial Narrow" panose="020B0606020202030204" pitchFamily="34" charset="0"/>
              </a:rPr>
              <a:t>Dohmatob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Pierre-Cyril Aubin-</a:t>
            </a:r>
            <a:r>
              <a:rPr lang="en-US" altLang="en-US" sz="1200" dirty="0" err="1">
                <a:latin typeface="Arial Narrow" panose="020B0606020202030204" pitchFamily="34" charset="0"/>
              </a:rPr>
              <a:t>Frankowski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Bruno </a:t>
            </a:r>
            <a:r>
              <a:rPr lang="en-US" altLang="en-US" sz="1200" dirty="0" err="1">
                <a:latin typeface="Arial Narrow" panose="020B0606020202030204" pitchFamily="34" charset="0"/>
              </a:rPr>
              <a:t>Sauvalle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 Narrow" panose="020B0606020202030204" pitchFamily="34" charset="0"/>
              </a:rPr>
              <a:t>Alexis </a:t>
            </a:r>
            <a:r>
              <a:rPr lang="en-US" altLang="en-US" sz="1200" dirty="0" err="1">
                <a:latin typeface="Arial Narrow" panose="020B0606020202030204" pitchFamily="34" charset="0"/>
              </a:rPr>
              <a:t>Decurninge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Carlos </a:t>
            </a:r>
            <a:r>
              <a:rPr lang="en-US" altLang="en-US" sz="1200" dirty="0" err="1">
                <a:latin typeface="Arial Narrow" panose="020B0606020202030204" pitchFamily="34" charset="0"/>
              </a:rPr>
              <a:t>Alcalde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Arial Narrow" panose="020B0606020202030204" pitchFamily="34" charset="0"/>
              </a:rPr>
              <a:t>Wolfgang </a:t>
            </a:r>
            <a:r>
              <a:rPr lang="en-US" altLang="en-US" sz="1200" dirty="0" err="1">
                <a:latin typeface="Arial Narrow" panose="020B0606020202030204" pitchFamily="34" charset="0"/>
              </a:rPr>
              <a:t>Doerr</a:t>
            </a:r>
            <a:endParaRPr lang="en-US" altLang="en-US" sz="1200" dirty="0">
              <a:latin typeface="Arial Narrow" panose="020B0606020202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latin typeface="Arial Narrow" panose="020B0606020202030204" pitchFamily="34" charset="0"/>
              </a:rPr>
              <a:t>Karmouda</a:t>
            </a:r>
            <a:r>
              <a:rPr lang="en-US" altLang="en-US" sz="1200" dirty="0" smtClean="0">
                <a:latin typeface="Arial Narrow" panose="020B0606020202030204" pitchFamily="34" charset="0"/>
              </a:rPr>
              <a:t> </a:t>
            </a:r>
            <a:r>
              <a:rPr lang="en-US" altLang="en-US" sz="1200" dirty="0" err="1">
                <a:latin typeface="Arial Narrow" panose="020B0606020202030204" pitchFamily="34" charset="0"/>
              </a:rPr>
              <a:t>Ouafae</a:t>
            </a:r>
            <a:r>
              <a:rPr lang="en-US" altLang="en-US" sz="1200" dirty="0">
                <a:latin typeface="Arial Narrow" panose="020B0606020202030204" pitchFamily="34" charset="0"/>
              </a:rPr>
              <a:t> </a:t>
            </a:r>
          </a:p>
          <a:p>
            <a:endParaRPr lang="en-US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169</Words>
  <Application>Microsoft Office PowerPoint</Application>
  <PresentationFormat>Widescreen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6</cp:revision>
  <dcterms:created xsi:type="dcterms:W3CDTF">2020-08-01T00:34:27Z</dcterms:created>
  <dcterms:modified xsi:type="dcterms:W3CDTF">2020-08-03T02:20:01Z</dcterms:modified>
</cp:coreProperties>
</file>