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700" y="40"/>
      </p:cViewPr>
      <p:guideLst/>
    </p:cSldViewPr>
  </p:slideViewPr>
  <p:notesTextViewPr>
    <p:cViewPr>
      <p:scale>
        <a:sx n="1" d="1"/>
        <a:sy n="1" d="1"/>
      </p:scale>
      <p:origin x="0" y="-16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F5EDBCC-4EAA-4255-B7E9-85EAAF1BFC49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A72670-9AB4-4681-ADA1-951B7E9C5D46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192944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smtClean="0"/>
              <a:t>https://math.stackexchange.com/questions/4247759/how-to-solve-the-equation-1-2x-xt-0</a:t>
            </a:r>
          </a:p>
          <a:p>
            <a:r>
              <a:rPr lang="fr-FR" smtClean="0"/>
              <a:t>https://arxiv.org/pdf/2105.00135.pdf</a:t>
            </a:r>
          </a:p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A72670-9AB4-4681-ADA1-951B7E9C5D46}" type="slidenum">
              <a:rPr lang="fr-FR" smtClean="0"/>
              <a:t>1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136954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610606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647187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8400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8323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04800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1160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09969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11184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916689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509204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641627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fr-F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FDE2B2-6CB6-46F3-9FAA-C0D343E9E6DF}" type="datetimeFigureOut">
              <a:rPr lang="fr-FR" smtClean="0"/>
              <a:t>17/10/2023</a:t>
            </a:fld>
            <a:endParaRPr lang="fr-F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74F7D1-14AE-4959-A558-98EF8F60DDFB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62633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Implementations MCIG+Lagrange Taylor inversion </a:t>
            </a:r>
            <a:endParaRPr lang="fr-FR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For EF and PEFs,  Cumulant functions are analytic etc.</a:t>
            </a:r>
          </a:p>
          <a:p>
            <a:r>
              <a:rPr lang="fr-FR" smtClean="0"/>
              <a:t>https://arxiv.org/abs/1803.07225</a:t>
            </a:r>
          </a:p>
          <a:p>
            <a:r>
              <a:rPr lang="fr-FR" smtClean="0"/>
              <a:t>https://en.wikipedia.org/wiki/Lagrange_inversion_theorem</a:t>
            </a:r>
          </a:p>
          <a:p>
            <a:r>
              <a:rPr lang="en-US" smtClean="0"/>
              <a:t>Use telescope Legendre transform, 1d inversions for multivariate</a:t>
            </a:r>
          </a:p>
          <a:p>
            <a:r>
              <a:rPr lang="en-US" smtClean="0"/>
              <a:t>A RIDICULOUSLY SIMPLE AND EXPLICIT IMPLICIT FUNCTION THEOREM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62359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45</Words>
  <Application>Microsoft Office PowerPoint</Application>
  <PresentationFormat>Widescreen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Implementations MCIG+Lagrange Taylor inversion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Implementations MCIG+Lagrange Taylor inversion </dc:title>
  <dc:creator>Nielsen</dc:creator>
  <cp:lastModifiedBy>Nielsen</cp:lastModifiedBy>
  <cp:revision>1</cp:revision>
  <dcterms:created xsi:type="dcterms:W3CDTF">2023-10-17T08:22:44Z</dcterms:created>
  <dcterms:modified xsi:type="dcterms:W3CDTF">2023-10-17T08:31:05Z</dcterms:modified>
</cp:coreProperties>
</file>