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8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7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92E15-2A65-4B43-B1BE-D658C606B4D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r.linkedin.com/in/barbaresco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498" y="516835"/>
            <a:ext cx="11036410" cy="5780598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2226" y="2624191"/>
            <a:ext cx="1888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GSI 2025</a:t>
            </a:r>
          </a:p>
          <a:p>
            <a:r>
              <a:rPr lang="en-US" sz="1400" b="1" dirty="0"/>
              <a:t>October 29</a:t>
            </a:r>
            <a:r>
              <a:rPr lang="en-US" sz="1400" b="1" baseline="30000" dirty="0"/>
              <a:t>th</a:t>
            </a:r>
            <a:r>
              <a:rPr lang="en-US" sz="1400" b="1" dirty="0"/>
              <a:t>-31</a:t>
            </a:r>
            <a:r>
              <a:rPr lang="en-US" sz="1400" b="1" baseline="30000" dirty="0"/>
              <a:t>st</a:t>
            </a:r>
            <a:r>
              <a:rPr lang="en-US" sz="1400" b="1" dirty="0"/>
              <a:t>  2025</a:t>
            </a:r>
          </a:p>
          <a:p>
            <a:r>
              <a:rPr lang="en-US" sz="1400" b="1" dirty="0"/>
              <a:t>Saint-Malo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2355" y="611879"/>
            <a:ext cx="61737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The 7</a:t>
            </a:r>
            <a:r>
              <a:rPr lang="en-US" sz="3200" b="1" baseline="30000" dirty="0"/>
              <a:t>th</a:t>
            </a:r>
            <a:r>
              <a:rPr lang="en-US" sz="3200" b="1" dirty="0"/>
              <a:t> international conference on</a:t>
            </a:r>
          </a:p>
          <a:p>
            <a:pPr algn="ctr"/>
            <a:r>
              <a:rPr lang="en-US" sz="3200" b="1" dirty="0"/>
              <a:t>Geometric Science of Information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5122" y="1890386"/>
            <a:ext cx="3962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Best Paper Award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08628" y="3006015"/>
            <a:ext cx="16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PRESENTED TO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32895" y="4013666"/>
            <a:ext cx="252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AUTHORS OF THE PAPER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2226" y="5033332"/>
            <a:ext cx="2077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Frédéric </a:t>
            </a:r>
            <a:r>
              <a:rPr lang="en-US" b="1" dirty="0" err="1"/>
              <a:t>Barbaresco</a:t>
            </a:r>
            <a:endParaRPr lang="en-US" b="1" dirty="0"/>
          </a:p>
          <a:p>
            <a:pPr algn="ctr"/>
            <a:r>
              <a:rPr lang="en-US" b="1" dirty="0"/>
              <a:t>Thales, France</a:t>
            </a:r>
          </a:p>
          <a:p>
            <a:pPr algn="ctr"/>
            <a:r>
              <a:rPr lang="en-US" b="1" dirty="0"/>
              <a:t>General co-chair</a:t>
            </a:r>
            <a:endParaRPr lang="en-US" b="1" dirty="0">
              <a:hlinkClick r:id="rId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92402" y="9174195"/>
            <a:ext cx="900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xxx…..</a:t>
            </a:r>
          </a:p>
          <a:p>
            <a:r>
              <a:rPr lang="en-US" b="1" dirty="0" err="1"/>
              <a:t>WiMLDS</a:t>
            </a:r>
            <a:endParaRPr lang="en-US" b="1" dirty="0"/>
          </a:p>
          <a:p>
            <a:pPr algn="ctr"/>
            <a:r>
              <a:rPr lang="en-US" b="1" dirty="0"/>
              <a:t>Prize committee, President</a:t>
            </a:r>
            <a:endParaRPr lang="en-US" b="1" dirty="0">
              <a:hlinkClick r:id="rId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12122" y="5033332"/>
            <a:ext cx="4326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Frank Nielsen</a:t>
            </a:r>
          </a:p>
          <a:p>
            <a:pPr algn="ctr"/>
            <a:r>
              <a:rPr lang="en-US" b="1" dirty="0"/>
              <a:t>Sony Computer Science Laboratories, Japan</a:t>
            </a:r>
          </a:p>
          <a:p>
            <a:pPr algn="ctr"/>
            <a:r>
              <a:rPr lang="en-US" b="1" dirty="0"/>
              <a:t>General co-chair</a:t>
            </a:r>
            <a:endParaRPr lang="en-US" b="1" dirty="0">
              <a:hlinkClick r:id="rId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2122" y="33257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b="1" dirty="0">
                <a:latin typeface="Arial Unicode MS"/>
              </a:rPr>
              <a:t>…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812122" y="4274527"/>
            <a:ext cx="5437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en-US" sz="2800" b="1" i="1" dirty="0">
                <a:latin typeface="Arial Unicode MS"/>
              </a:rPr>
              <a:t>…</a:t>
            </a:r>
            <a:endParaRPr lang="en-US" altLang="en-US" sz="5400" b="1" i="1" dirty="0">
              <a:latin typeface="Arial" panose="020B0604020202020204" pitchFamily="34" charset="0"/>
            </a:endParaRPr>
          </a:p>
          <a:p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589665" y="3037802"/>
            <a:ext cx="1343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SPONSORED BY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762" y="719191"/>
            <a:ext cx="1959725" cy="217422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598648" y="4976992"/>
            <a:ext cx="2871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Barbara </a:t>
            </a:r>
            <a:r>
              <a:rPr lang="en-US" b="1" dirty="0" err="1"/>
              <a:t>Tumpach</a:t>
            </a:r>
            <a:endParaRPr lang="en-US" b="1" dirty="0"/>
          </a:p>
          <a:p>
            <a:pPr algn="ctr"/>
            <a:r>
              <a:rPr lang="en-US" b="1" dirty="0"/>
              <a:t>Lille University, France</a:t>
            </a:r>
          </a:p>
          <a:p>
            <a:pPr algn="ctr"/>
            <a:r>
              <a:rPr lang="en-US" b="1" dirty="0"/>
              <a:t>CNRS Pauli Institute, Austria</a:t>
            </a:r>
          </a:p>
          <a:p>
            <a:pPr algn="ctr"/>
            <a:r>
              <a:rPr lang="en-US" b="1" dirty="0"/>
              <a:t>Prize committee, President</a:t>
            </a:r>
            <a:endParaRPr lang="en-US" b="1" dirty="0">
              <a:hlinkClick r:id="rId2"/>
            </a:endParaRPr>
          </a:p>
        </p:txBody>
      </p:sp>
      <p:pic>
        <p:nvPicPr>
          <p:cNvPr id="3" name="Picture 2" descr="SEE - Société de l'électricité et de l'électronique | LinkedIn">
            <a:extLst>
              <a:ext uri="{FF2B5EF4-FFF2-40B4-BE49-F238E27FC236}">
                <a16:creationId xmlns:a16="http://schemas.microsoft.com/office/drawing/2014/main" id="{C15A4734-DA5D-870C-5199-D6A09A2C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75" y="66062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CFB9F9D-BCFF-9139-F419-20F52802F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039" y="2963666"/>
            <a:ext cx="1502361" cy="150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NCS logo — The 23rd International Conference on Computational Science and  Its Applications">
            <a:extLst>
              <a:ext uri="{FF2B5EF4-FFF2-40B4-BE49-F238E27FC236}">
                <a16:creationId xmlns:a16="http://schemas.microsoft.com/office/drawing/2014/main" id="{8516BA45-02DA-9E81-7F8C-B983C7956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9106" y="4156367"/>
            <a:ext cx="1674781" cy="61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04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</dc:creator>
  <cp:lastModifiedBy>Nielsen, Frank (Sony CSL)</cp:lastModifiedBy>
  <cp:revision>13</cp:revision>
  <dcterms:created xsi:type="dcterms:W3CDTF">2019-08-21T12:18:14Z</dcterms:created>
  <dcterms:modified xsi:type="dcterms:W3CDTF">2025-09-01T07:31:04Z</dcterms:modified>
</cp:coreProperties>
</file>