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.linkedin.com/in/barbaresc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498" y="516835"/>
            <a:ext cx="11036410" cy="57805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226" y="2624191"/>
            <a:ext cx="1888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GSI 2025</a:t>
            </a:r>
          </a:p>
          <a:p>
            <a:r>
              <a:rPr lang="en-US" sz="1400" b="1" dirty="0"/>
              <a:t>October 29</a:t>
            </a:r>
            <a:r>
              <a:rPr lang="en-US" sz="1400" b="1" baseline="30000" dirty="0"/>
              <a:t>th</a:t>
            </a:r>
            <a:r>
              <a:rPr lang="en-US" sz="1400" b="1" dirty="0"/>
              <a:t>-31</a:t>
            </a:r>
            <a:r>
              <a:rPr lang="en-US" sz="1400" b="1" baseline="30000" dirty="0"/>
              <a:t>st</a:t>
            </a:r>
            <a:r>
              <a:rPr lang="en-US" sz="1400" b="1" dirty="0"/>
              <a:t>  2025</a:t>
            </a:r>
          </a:p>
          <a:p>
            <a:r>
              <a:rPr lang="en-US" sz="1400" b="1"/>
              <a:t>Saint-Malo, France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355" y="611879"/>
            <a:ext cx="6173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The 7</a:t>
            </a:r>
            <a:r>
              <a:rPr lang="en-US" sz="3200" b="1" baseline="30000" dirty="0"/>
              <a:t>th</a:t>
            </a:r>
            <a:r>
              <a:rPr lang="en-US" sz="3200" b="1" dirty="0"/>
              <a:t> international conference on</a:t>
            </a:r>
          </a:p>
          <a:p>
            <a:pPr algn="ctr"/>
            <a:r>
              <a:rPr lang="en-US" sz="3200" b="1" dirty="0"/>
              <a:t>Geometric Science of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920" y="1936451"/>
            <a:ext cx="63292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000" b="1" dirty="0"/>
              <a:t>GSI Achievement Award</a:t>
            </a:r>
          </a:p>
          <a:p>
            <a:pPr algn="ctr"/>
            <a:r>
              <a:rPr lang="en-US" altLang="ja-JP" sz="1600" dirty="0"/>
              <a:t>Recognizing outstanding achievement in geometric science of information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08628" y="3006015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PRESENTED 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451" y="5118154"/>
            <a:ext cx="207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Frédéric </a:t>
            </a:r>
            <a:r>
              <a:rPr lang="en-US" b="1" dirty="0" err="1"/>
              <a:t>Barbaresco</a:t>
            </a:r>
            <a:endParaRPr lang="en-US" b="1" dirty="0"/>
          </a:p>
          <a:p>
            <a:pPr algn="ctr"/>
            <a:r>
              <a:rPr lang="en-US" b="1" dirty="0"/>
              <a:t>Thales, France</a:t>
            </a:r>
          </a:p>
          <a:p>
            <a:pPr algn="ctr"/>
            <a:r>
              <a:rPr lang="en-US" b="1" dirty="0"/>
              <a:t>General co-chair</a:t>
            </a:r>
            <a:endParaRPr lang="en-US" b="1" dirty="0">
              <a:hlinkClick r:id="rId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2402" y="9174195"/>
            <a:ext cx="900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xxx…..</a:t>
            </a:r>
          </a:p>
          <a:p>
            <a:r>
              <a:rPr lang="en-US" b="1" dirty="0" err="1"/>
              <a:t>WiMLDS</a:t>
            </a:r>
            <a:endParaRPr lang="en-US" b="1" dirty="0"/>
          </a:p>
          <a:p>
            <a:pPr algn="ctr"/>
            <a:r>
              <a:rPr lang="en-US" b="1" dirty="0"/>
              <a:t>Prize committee, President</a:t>
            </a:r>
            <a:endParaRPr lang="en-US" b="1" dirty="0">
              <a:hlinkClick r:id="rId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4958" y="5118154"/>
            <a:ext cx="43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Frank Nielsen</a:t>
            </a:r>
          </a:p>
          <a:p>
            <a:pPr algn="ctr"/>
            <a:r>
              <a:rPr lang="en-US" b="1" dirty="0"/>
              <a:t>Sony Computer Science Laboratories, Japan</a:t>
            </a:r>
          </a:p>
          <a:p>
            <a:pPr algn="ctr"/>
            <a:r>
              <a:rPr lang="en-US" b="1" dirty="0"/>
              <a:t>General co-chair</a:t>
            </a:r>
            <a:endParaRPr lang="en-US" b="1" dirty="0">
              <a:hlinkClick r:id="rId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3537" y="3771565"/>
            <a:ext cx="31538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Unicode MS"/>
              </a:rPr>
              <a:t>Dr. Xavier Pennec</a:t>
            </a:r>
          </a:p>
          <a:p>
            <a:r>
              <a:rPr lang="en-US" altLang="ja-JP" b="1" dirty="0"/>
              <a:t>Senior Research Scientist</a:t>
            </a:r>
          </a:p>
          <a:p>
            <a:r>
              <a:rPr lang="en-US" altLang="ja-JP" b="1" dirty="0"/>
              <a:t>INRIA, Sophia-Antipolis, France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89665" y="3037802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SPONSORED BY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762" y="719191"/>
            <a:ext cx="1959725" cy="2174222"/>
          </a:xfrm>
          <a:prstGeom prst="rect">
            <a:avLst/>
          </a:prstGeom>
        </p:spPr>
      </p:pic>
      <p:pic>
        <p:nvPicPr>
          <p:cNvPr id="3" name="Picture 2" descr="SEE - Société de l'électricité et de l'électronique | LinkedIn">
            <a:extLst>
              <a:ext uri="{FF2B5EF4-FFF2-40B4-BE49-F238E27FC236}">
                <a16:creationId xmlns:a16="http://schemas.microsoft.com/office/drawing/2014/main" id="{C15A4734-DA5D-870C-5199-D6A09A2C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5" y="6606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FB9F9D-BCFF-9139-F419-20F52802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039" y="2963666"/>
            <a:ext cx="1502361" cy="15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NCS logo — The 23rd International Conference on Computational Science and  Its Applications">
            <a:extLst>
              <a:ext uri="{FF2B5EF4-FFF2-40B4-BE49-F238E27FC236}">
                <a16:creationId xmlns:a16="http://schemas.microsoft.com/office/drawing/2014/main" id="{8516BA45-02DA-9E81-7F8C-B983C795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106" y="4156367"/>
            <a:ext cx="1674781" cy="6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Nielsen, Frank (Sony CSL)</cp:lastModifiedBy>
  <cp:revision>15</cp:revision>
  <dcterms:created xsi:type="dcterms:W3CDTF">2019-08-21T12:18:14Z</dcterms:created>
  <dcterms:modified xsi:type="dcterms:W3CDTF">2025-09-01T09:00:26Z</dcterms:modified>
</cp:coreProperties>
</file>