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2" d="100"/>
          <a:sy n="72" d="100"/>
        </p:scale>
        <p:origin x="1075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473</Words>
  <Application>Microsoft Office PowerPoint</Application>
  <PresentationFormat>Widescreen</PresentationFormat>
  <Paragraphs>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inherit</vt:lpstr>
      <vt:lpstr>TwitterChirp</vt:lpstr>
      <vt:lpstr>游ゴシック</vt:lpstr>
      <vt:lpstr>游ゴシック Light</vt:lpstr>
      <vt:lpstr>Arial</vt:lpstr>
      <vt:lpstr>Office Theme</vt:lpstr>
      <vt:lpstr>Geometric Jensen-Shannon divergences: Two meanings</vt:lpstr>
      <vt:lpstr>Hessian manifolds, Hessian geometry, Bregman geometry</vt:lpstr>
      <vt:lpstr>Mathematics, proof, and computation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Frank Nielsen</cp:lastModifiedBy>
  <cp:revision>5</cp:revision>
  <dcterms:created xsi:type="dcterms:W3CDTF">2023-10-30T04:39:16Z</dcterms:created>
  <dcterms:modified xsi:type="dcterms:W3CDTF">2023-11-07T07:51:40Z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