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F86C-A444-44A9-9A8C-4903679670EB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97" y="0"/>
            <a:ext cx="8946702" cy="56459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844" y="6211669"/>
            <a:ext cx="1195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Joint Structures and Common Foundations of Statistical Physics, Information Geometry and Inference for Learning (SPIGL  July 27-31th 2020, Les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Houches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France)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2184" y="5744157"/>
            <a:ext cx="1145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Online participants: </a:t>
            </a:r>
            <a:r>
              <a:rPr lang="nb-NO" sz="1600" dirty="0" smtClean="0"/>
              <a:t>Elena Celledoni, </a:t>
            </a:r>
            <a:r>
              <a:rPr lang="nb-NO" sz="1600" dirty="0" smtClean="0"/>
              <a:t>Manuel de León, Steve Huntsman, Frank Nielsen, </a:t>
            </a:r>
            <a:r>
              <a:rPr lang="nb-NO" sz="1600" dirty="0" smtClean="0"/>
              <a:t>Susanne Still, Koichi Tojo, Hiroaki Yoshimura</a:t>
            </a:r>
            <a:r>
              <a:rPr lang="nb-NO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7452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50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3</cp:revision>
  <dcterms:created xsi:type="dcterms:W3CDTF">2020-08-01T00:34:27Z</dcterms:created>
  <dcterms:modified xsi:type="dcterms:W3CDTF">2020-08-02T02:08:31Z</dcterms:modified>
</cp:coreProperties>
</file>