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36188E-4244-4235-A560-04E56B35A7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117538-79C2-4F74-9908-BE2043CA35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7/25/2019 12:44:08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30EA112-6105-476D-9D21-14B7278A8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15" y="0"/>
            <a:ext cx="2395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0D0BA47-A0B7-416D-AAA8-C2ADDEA2F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2EAAEF6-9AA7-4546-9DCB-46DEE51C2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720"/>
            <a:ext cx="12192000" cy="61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19F348C-3911-4429-B28D-9B1B3A8D4F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2852DAC-58E4-491D-B869-FB15F61DC3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719387"/>
            <a:ext cx="11487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55F45B7-9B02-4020-9AC2-086D20CCEF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09775"/>
            <a:ext cx="762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