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9B58-228A-E6AA-906C-F25D17A3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903AB-FFDC-9E40-7E7C-5A29DD895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D07FB-B078-2996-8B7F-369CE6C3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636-242C-4B89-8F66-3FA7CA01F07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675B-465E-1BEF-4CDC-9FB7DDEC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0C70-D043-1E49-4281-F39F554F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165-011C-499F-B4C6-56761C4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6D6C-1BCB-D033-0214-5F2B3602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F9E70-2C31-F86C-6D1C-037B1FC5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F67E8-24F1-6FF2-03BE-54E6A3C6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636-242C-4B89-8F66-3FA7CA01F07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314B9-F40A-0933-3B96-92A13DFE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4FE8-5A0C-9ADD-9D80-66D0F133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165-011C-499F-B4C6-56761C4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5B948-6EDD-2420-CE81-EC4956DF6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47F7C-CCC4-5960-6EDA-482477A6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745A2-E52F-ABEC-9E28-9E488DC4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636-242C-4B89-8F66-3FA7CA01F07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E022-1556-2518-6A8C-25FC4D51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A8DF6-CA5F-7277-B7E8-4BECBE29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165-011C-499F-B4C6-56761C4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9B2A-33AD-82E9-3272-8D227312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B0EA-A896-97BE-37E0-EB63977B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40026-974B-1B5B-42A0-CF5722F6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636-242C-4B89-8F66-3FA7CA01F07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F22D6-B30A-D9D6-5F36-DB6F46C4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1FD9-0B12-8A20-0930-D2189B46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165-011C-499F-B4C6-56761C4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9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C7AD-E176-1993-297C-1CF27987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F6C2-0ABD-2AFB-8402-1F58500D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B4592-0AA7-EC35-A616-24BAEB90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636-242C-4B89-8F66-3FA7CA01F07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7D6-85B3-8A39-769C-196C9CB8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757F-E374-7035-40D3-3907176B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165-011C-499F-B4C6-56761C4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2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827B-7218-E305-97EB-A7653E58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DD34-D63D-E634-C620-6F63CC3E5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3F067-A6AC-7918-FED3-4D480AA1E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7895B-ADB9-4FB8-6AB2-0EE5D05C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636-242C-4B89-8F66-3FA7CA01F07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67AF3-AEE7-E7DB-43A4-8913C154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8BCBF-A8EC-F983-6979-4EB229EB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165-011C-499F-B4C6-56761C4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1920-59CC-A339-86E7-56089858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C088-A4C5-7934-32B9-4295484BB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0DD4E-4BCF-DE61-4DCC-257B1F1D8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C91BA-FC1F-6185-15F3-06DEAD44F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BECDF-93B6-8B10-F688-5C39A438E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76BFE-ECCA-712D-D71F-3F944808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636-242C-4B89-8F66-3FA7CA01F07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BD3A0-0FC3-83E4-447F-7467945E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4EFFD-29F4-348C-1996-44DFF07D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165-011C-499F-B4C6-56761C4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C85F-0456-D351-9191-81E3D757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3FFDF-E220-438F-2109-8E6F595B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636-242C-4B89-8F66-3FA7CA01F07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7E254-6143-625E-C64F-514A4146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F4177-96F2-757E-CDD7-20CFFFDF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165-011C-499F-B4C6-56761C4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F0B72-D948-E170-8229-FCB00100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636-242C-4B89-8F66-3FA7CA01F07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43924-8832-D913-9A07-D2515D68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285FB-D8A4-ED7A-8125-378E8CD7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165-011C-499F-B4C6-56761C4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3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16AD-A3E5-08A0-6FB6-C22B3C59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3593-F2D4-9A1B-1564-F90CEC15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DC0EC-B05B-11A2-CF2D-DFFC8C0CF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52EC4-36ED-D46B-8083-097A18DB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636-242C-4B89-8F66-3FA7CA01F07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DA6F-A2F8-B63F-B645-D3D33144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0C380-1CC9-7B59-589A-C24A1BF8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165-011C-499F-B4C6-56761C4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E23F-BA1C-D7AA-B7C8-993DE371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E2423-6CA7-3688-52DE-2F1426359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6CEDA-3432-9840-9A0F-9942BCCB2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09A70-3DE9-01A1-EE60-CB6D25EF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636-242C-4B89-8F66-3FA7CA01F07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904CF-1C1F-C7AA-59B5-D74F1D92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08E5B-FEA1-5787-472A-7AFB89A7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165-011C-499F-B4C6-56761C4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0D822-6647-E016-AE4B-22EF1040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541B7-EDF0-8307-1A7A-66333328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A93F-CA21-6FD8-8FC6-46BF0C06D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B636-242C-4B89-8F66-3FA7CA01F07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77C7F-1A4C-E332-E4F7-75E4E4A91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B2D5B-84F7-C93E-8AA9-647F85244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3165-011C-499F-B4C6-56761C41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7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45E03A-4DBF-0048-B7D4-8F6257CB88B1}"/>
              </a:ext>
            </a:extLst>
          </p:cNvPr>
          <p:cNvSpPr/>
          <p:nvPr/>
        </p:nvSpPr>
        <p:spPr>
          <a:xfrm>
            <a:off x="60385" y="69011"/>
            <a:ext cx="12059728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Olympic Medaling Dashboard – Storyboard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DDBFE-30EF-58D7-F49A-19AE40DEB926}"/>
              </a:ext>
            </a:extLst>
          </p:cNvPr>
          <p:cNvSpPr/>
          <p:nvPr/>
        </p:nvSpPr>
        <p:spPr>
          <a:xfrm>
            <a:off x="80369" y="543550"/>
            <a:ext cx="1682151" cy="6167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 description and objective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479FD-CED9-DB54-F0BD-86F3B450E8B4}"/>
              </a:ext>
            </a:extLst>
          </p:cNvPr>
          <p:cNvSpPr/>
          <p:nvPr/>
        </p:nvSpPr>
        <p:spPr>
          <a:xfrm>
            <a:off x="1844298" y="534838"/>
            <a:ext cx="10275815" cy="26978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Data Introduction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E9D24-6F44-DD27-A4FE-1D9A6B921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5" y="1308774"/>
            <a:ext cx="2961155" cy="1815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6D9E06-275E-E31D-9B94-496777DE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87" y="1325698"/>
            <a:ext cx="3101206" cy="17981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494ECD-242E-28FD-1470-DE8EA401C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65" y="851496"/>
            <a:ext cx="6765405" cy="420958"/>
          </a:xfrm>
          <a:prstGeom prst="rect">
            <a:avLst/>
          </a:prstGeom>
        </p:spPr>
      </p:pic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ECD1209-E792-6AB3-5415-FBE3299A58D5}"/>
              </a:ext>
            </a:extLst>
          </p:cNvPr>
          <p:cNvSpPr/>
          <p:nvPr/>
        </p:nvSpPr>
        <p:spPr>
          <a:xfrm>
            <a:off x="9205735" y="276914"/>
            <a:ext cx="1335929" cy="420958"/>
          </a:xfrm>
          <a:prstGeom prst="borderCallout1">
            <a:avLst>
              <a:gd name="adj1" fmla="val 18750"/>
              <a:gd name="adj2" fmla="val -8333"/>
              <a:gd name="adj3" fmla="val 178324"/>
              <a:gd name="adj4" fmla="val -49047"/>
            </a:avLst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Interactive Components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65A6AC14-C153-9A3B-C635-6CA307BC86EB}"/>
              </a:ext>
            </a:extLst>
          </p:cNvPr>
          <p:cNvSpPr/>
          <p:nvPr/>
        </p:nvSpPr>
        <p:spPr>
          <a:xfrm>
            <a:off x="706236" y="172614"/>
            <a:ext cx="1335929" cy="420958"/>
          </a:xfrm>
          <a:prstGeom prst="borderCallout1">
            <a:avLst>
              <a:gd name="adj1" fmla="val 97739"/>
              <a:gd name="adj2" fmla="val 18631"/>
              <a:gd name="adj3" fmla="val 206847"/>
              <a:gd name="adj4" fmla="val 93377"/>
            </a:avLst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Visualizations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606F348-4ABE-267E-07FB-8B8BA6970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885" y="1325698"/>
            <a:ext cx="3507552" cy="1798178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B5A1950-0233-328E-0414-589A9DD21EE6}"/>
              </a:ext>
            </a:extLst>
          </p:cNvPr>
          <p:cNvSpPr/>
          <p:nvPr/>
        </p:nvSpPr>
        <p:spPr>
          <a:xfrm rot="915127">
            <a:off x="10725907" y="405965"/>
            <a:ext cx="1209964" cy="435259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DRAFT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ABC58C-6F0A-2524-ABB5-AE009DC3333C}"/>
              </a:ext>
            </a:extLst>
          </p:cNvPr>
          <p:cNvSpPr/>
          <p:nvPr/>
        </p:nvSpPr>
        <p:spPr>
          <a:xfrm>
            <a:off x="1844298" y="3287710"/>
            <a:ext cx="4907484" cy="34150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Question1 – Using Charts to Answer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C47779-5F75-79FC-348D-2E1E4635F071}"/>
              </a:ext>
            </a:extLst>
          </p:cNvPr>
          <p:cNvSpPr/>
          <p:nvPr/>
        </p:nvSpPr>
        <p:spPr>
          <a:xfrm>
            <a:off x="6804280" y="3285972"/>
            <a:ext cx="5303253" cy="34150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Question 2&amp;3 – Using Machine Learning to Answer</a:t>
            </a:r>
          </a:p>
          <a:p>
            <a:endParaRPr lang="en-US" dirty="0"/>
          </a:p>
          <a:p>
            <a:r>
              <a:rPr lang="en-US" sz="1400" dirty="0"/>
              <a:t>Q2 - Visualizations &amp; Metrics TBD</a:t>
            </a:r>
          </a:p>
          <a:p>
            <a:r>
              <a:rPr lang="en-US" sz="1400" dirty="0"/>
              <a:t>Accuracy</a:t>
            </a:r>
          </a:p>
          <a:p>
            <a:r>
              <a:rPr lang="en-US" sz="1400" dirty="0"/>
              <a:t>Precision</a:t>
            </a:r>
          </a:p>
          <a:p>
            <a:r>
              <a:rPr lang="en-US" sz="1400" dirty="0"/>
              <a:t>Recall</a:t>
            </a:r>
          </a:p>
          <a:p>
            <a:r>
              <a:rPr lang="en-US" sz="1400" dirty="0"/>
              <a:t>F1 score</a:t>
            </a:r>
          </a:p>
          <a:p>
            <a:r>
              <a:rPr lang="en-US" sz="1400" dirty="0"/>
              <a:t>Feature Importance</a:t>
            </a:r>
          </a:p>
          <a:p>
            <a:endParaRPr lang="en-US" sz="1400" dirty="0"/>
          </a:p>
          <a:p>
            <a:r>
              <a:rPr lang="en-US" sz="1400" dirty="0"/>
              <a:t>Q3 - Visualizations &amp; Metrics </a:t>
            </a:r>
          </a:p>
          <a:p>
            <a:r>
              <a:rPr lang="en-US" sz="1400" dirty="0"/>
              <a:t>Output TBD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	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A3BBF3-F7B1-910E-C555-B86550656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165" y="3725495"/>
            <a:ext cx="4635726" cy="14664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9D6AA8B-0A3E-10C3-31BE-D9EE4FEB57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2165" y="5246900"/>
            <a:ext cx="4635726" cy="14346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0A43B3A-4947-DF0E-FA8C-2D768FEF82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350" y="3665007"/>
            <a:ext cx="2135087" cy="152691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B43C45-DBD1-BDAA-E766-5CEE5B15CA66}"/>
              </a:ext>
            </a:extLst>
          </p:cNvPr>
          <p:cNvCxnSpPr/>
          <p:nvPr/>
        </p:nvCxnSpPr>
        <p:spPr>
          <a:xfrm>
            <a:off x="6804280" y="5320145"/>
            <a:ext cx="5303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DBD0DE03-1AD0-7926-2C04-4767166D4E77}"/>
              </a:ext>
            </a:extLst>
          </p:cNvPr>
          <p:cNvSpPr/>
          <p:nvPr/>
        </p:nvSpPr>
        <p:spPr>
          <a:xfrm>
            <a:off x="406607" y="4518368"/>
            <a:ext cx="1335929" cy="420958"/>
          </a:xfrm>
          <a:prstGeom prst="borderCallout1">
            <a:avLst>
              <a:gd name="adj1" fmla="val 152592"/>
              <a:gd name="adj2" fmla="val 187328"/>
              <a:gd name="adj3" fmla="val 114694"/>
              <a:gd name="adj4" fmla="val 95452"/>
            </a:avLst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Interactive Components</a:t>
            </a:r>
          </a:p>
        </p:txBody>
      </p:sp>
    </p:spTree>
    <p:extLst>
      <p:ext uri="{BB962C8B-B14F-4D97-AF65-F5344CB8AC3E}">
        <p14:creationId xmlns:p14="http://schemas.microsoft.com/office/powerpoint/2010/main" val="348572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Lewis</dc:creator>
  <cp:lastModifiedBy>Laura Lewis</cp:lastModifiedBy>
  <cp:revision>1</cp:revision>
  <dcterms:created xsi:type="dcterms:W3CDTF">2023-03-16T17:17:43Z</dcterms:created>
  <dcterms:modified xsi:type="dcterms:W3CDTF">2023-03-16T17:39:45Z</dcterms:modified>
</cp:coreProperties>
</file>