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</p:sldIdLst>
  <p:sldSz cx="119983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6" d="100"/>
          <a:sy n="166" d="100"/>
        </p:scale>
        <p:origin x="9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bg>
      <p:bgPr>
        <a:blipFill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bg>
      <p:bgPr>
        <a:blipFill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bg>
      <p:bgPr>
        <a:blipFill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bg>
      <p:bgPr>
        <a:blipFill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bg>
      <p:bgPr>
        <a:blipFill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bg>
      <p:bgPr>
        <a:blipFill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bg>
      <p:bgPr>
        <a:blipFill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bg>
      <p:bgPr>
        <a:blipFill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bg>
      <p:bgPr>
        <a:blipFill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bg>
      <p:bgPr>
        <a:blipFill rotWithShape="0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microsoft.com/office/2007/relationships/hdphoto" Target="../media/hdphoto3.wdp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400" b="0" strike="noStrike" spc="-1">
                <a:solidFill>
                  <a:srgbClr val="DBF5F9"/>
                </a:solidFill>
                <a:latin typeface="Source Sans Pro"/>
              </a:rPr>
              <a:t>&lt;Datum/Uhrzeit&gt;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de-DE" sz="2400" b="0" strike="noStrike" spc="-1">
                <a:solidFill>
                  <a:srgbClr val="DBF5F9"/>
                </a:solidFill>
                <a:latin typeface="Source Sans Pro"/>
              </a:rPr>
              <a:t>&lt;Fußzeile&gt;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8373205-E8A3-46A7-8D0C-8D1514BB8DDF}" type="slidenum">
              <a:rPr lang="de-DE" sz="2400" b="0" strike="noStrike" spc="-1">
                <a:solidFill>
                  <a:srgbClr val="DBF5F9"/>
                </a:solidFill>
                <a:latin typeface="Source Sans Pro"/>
              </a:rPr>
              <a:t>‹Nr.›</a:t>
            </a:fld>
            <a:endParaRPr lang="de-DE" sz="24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de-DE" sz="8000" b="0" strike="noStrike" spc="-1">
                <a:solidFill>
                  <a:srgbClr val="04617B"/>
                </a:solidFill>
                <a:latin typeface="Source Sans Pro Light"/>
              </a:rPr>
              <a:t>Format des Titeltextes durch Klicken bearbeiten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DBF5F9"/>
                </a:solidFill>
                <a:latin typeface="Source Sans Pro"/>
              </a:rPr>
              <a:t>Format des Gliederungstextes durch Klicken bearbeiten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de-DE" sz="2200" b="0" strike="noStrike" spc="-1">
                <a:solidFill>
                  <a:srgbClr val="DBF5F9"/>
                </a:solidFill>
                <a:latin typeface="Source Sans Pro"/>
              </a:rPr>
              <a:t>Zweite Gliederungsebene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DBF5F9"/>
                </a:solidFill>
                <a:latin typeface="Source Sans Pro"/>
              </a:rPr>
              <a:t>Dritte Gliederungsebene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DBF5F9"/>
                </a:solidFill>
                <a:latin typeface="Source Sans Pro"/>
              </a:rPr>
              <a:t>Vierte Gliederungsebene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DBF5F9"/>
                </a:solidFill>
                <a:latin typeface="Source Sans Pro"/>
              </a:rPr>
              <a:t>Fünfte Gliederungsebene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DBF5F9"/>
                </a:solidFill>
                <a:latin typeface="Source Sans Pro"/>
              </a:rPr>
              <a:t>Sechste Gliederungsebene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DBF5F9"/>
                </a:solidFill>
                <a:latin typeface="Source Sans Pro"/>
              </a:rPr>
              <a:t>Siebte Gliederungsebene</a:t>
            </a:r>
          </a:p>
        </p:txBody>
      </p:sp>
      <p:pic>
        <p:nvPicPr>
          <p:cNvPr id="5" name="Grafik 4"/>
          <p:cNvPicPr/>
          <p:nvPr/>
        </p:nvPicPr>
        <p:blipFill>
          <a:blip r:embed="rId16"/>
          <a:stretch/>
        </p:blipFill>
        <p:spPr>
          <a:xfrm>
            <a:off x="10357920" y="5242680"/>
            <a:ext cx="984960" cy="12373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aintBrush brushSize="1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728000" y="121320"/>
            <a:ext cx="957600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de-DE" sz="6000" b="0" strike="noStrike" spc="-1">
                <a:solidFill>
                  <a:srgbClr val="FFFFFF"/>
                </a:solidFill>
                <a:latin typeface="Source Sans Pro Light"/>
              </a:rPr>
              <a:t>Format des Titeltextes durch Klicken bearbeiten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Source Sans Pro"/>
              </a:rPr>
              <a:t>Format des Gliederungstextes durch Klicken bearbeiten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Source Sans Pro"/>
              </a:rPr>
              <a:t>Zweite Gliederungsebene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Source Sans Pro"/>
              </a:rPr>
              <a:t>Dritte Gliederungsebene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latin typeface="Source Sans Pro"/>
              </a:rPr>
              <a:t>Vierte Gliederungsebene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Source Sans Pro"/>
              </a:rPr>
              <a:t>Fünfte Gliederungsebene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Source Sans Pro"/>
              </a:rPr>
              <a:t>Sechste Gliederungsebene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Source Sans Pro"/>
              </a:rPr>
              <a:t>Siebte Gliederungsebene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400" b="0" strike="noStrike" spc="-1">
                <a:solidFill>
                  <a:srgbClr val="484848"/>
                </a:solidFill>
                <a:latin typeface="Source Sans Pro"/>
              </a:rPr>
              <a:t> 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de-DE" sz="2400" b="0" strike="noStrike" spc="-1">
                <a:solidFill>
                  <a:srgbClr val="484848"/>
                </a:solidFill>
                <a:latin typeface="Source Sans Pro"/>
              </a:rPr>
              <a:t> 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C9C6843-EE3B-4FD4-8B16-EF053CD64DEA}" type="slidenum">
              <a:rPr lang="de-DE" sz="2400" b="0" strike="noStrike" spc="-1">
                <a:solidFill>
                  <a:srgbClr val="484848"/>
                </a:solidFill>
                <a:latin typeface="Source Sans Pro"/>
              </a:rPr>
              <a:t>‹Nr.›</a:t>
            </a:fld>
            <a:endParaRPr lang="de-DE" sz="2400" b="0" strike="noStrike" spc="-1">
              <a:solidFill>
                <a:srgbClr val="484848"/>
              </a:solidFill>
              <a:latin typeface="Source Sans Pro"/>
            </a:endParaRPr>
          </a:p>
        </p:txBody>
      </p:sp>
      <p:pic>
        <p:nvPicPr>
          <p:cNvPr id="47" name="Grafik 46"/>
          <p:cNvPicPr/>
          <p:nvPr/>
        </p:nvPicPr>
        <p:blipFill>
          <a:blip r:embed="rId16"/>
          <a:stretch/>
        </p:blipFill>
        <p:spPr>
          <a:xfrm>
            <a:off x="599040" y="121320"/>
            <a:ext cx="984960" cy="12373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aintBrush brushSize="1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de-DE" sz="6000" b="0" strike="noStrike" spc="-1">
                <a:solidFill>
                  <a:srgbClr val="04617B"/>
                </a:solidFill>
                <a:latin typeface="Source Sans Pro Light"/>
              </a:rPr>
              <a:t>Format des Titeltextes durch Klicken bearbeiten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Source Sans Pro"/>
              </a:rPr>
              <a:t>Format des Gliederungstextes durch Klicken bearbeiten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Source Sans Pro"/>
              </a:rPr>
              <a:t>Zweite Gliederungsebene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Source Sans Pro"/>
              </a:rPr>
              <a:t>Dritte Gliederungsebene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latin typeface="Source Sans Pro"/>
              </a:rPr>
              <a:t>Vierte Gliederungsebene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Source Sans Pro"/>
              </a:rPr>
              <a:t>Fünfte Gliederungsebene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Source Sans Pro"/>
              </a:rPr>
              <a:t>Sechste Gliederungsebene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Source Sans Pro"/>
              </a:rPr>
              <a:t>Siebte Gliederungsebene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400" b="0" strike="noStrike" spc="-1">
                <a:solidFill>
                  <a:srgbClr val="484848"/>
                </a:solidFill>
                <a:latin typeface="Source Sans Pro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de-DE" sz="2400" b="0" strike="noStrike" spc="-1">
                <a:solidFill>
                  <a:srgbClr val="484848"/>
                </a:solidFill>
                <a:latin typeface="Source Sans Pro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3627AD7-F442-4B28-8A8D-D37A75436F71}" type="slidenum">
              <a:rPr lang="de-DE" sz="2400" b="0" strike="noStrike" spc="-1">
                <a:solidFill>
                  <a:srgbClr val="484848"/>
                </a:solidFill>
                <a:latin typeface="Source Sans Pro"/>
              </a:rPr>
              <a:t>‹Nr.›</a:t>
            </a:fld>
            <a:endParaRPr lang="de-DE" sz="2400" b="0" strike="noStrike" spc="-1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de-DE" sz="8000" b="0" strike="noStrike" spc="-1" dirty="0" err="1">
                <a:solidFill>
                  <a:srgbClr val="04617B"/>
                </a:solidFill>
                <a:latin typeface="Source Sans Pro Light"/>
              </a:rPr>
              <a:t>Using</a:t>
            </a:r>
            <a:r>
              <a:rPr lang="de-DE" sz="8000" b="0" strike="noStrike" spc="-1" dirty="0">
                <a:solidFill>
                  <a:srgbClr val="04617B"/>
                </a:solidFill>
                <a:latin typeface="Source Sans Pro Light"/>
              </a:rPr>
              <a:t> </a:t>
            </a:r>
            <a:r>
              <a:rPr lang="de-DE" sz="8000" b="1" strike="noStrike" spc="-1" dirty="0">
                <a:solidFill>
                  <a:srgbClr val="04617B"/>
                </a:solidFill>
                <a:latin typeface="Source Sans Pro Light"/>
              </a:rPr>
              <a:t>.NET</a:t>
            </a:r>
            <a:br>
              <a:rPr dirty="0"/>
            </a:br>
            <a:r>
              <a:rPr lang="de-DE" sz="8000" b="0" strike="noStrike" spc="-1" dirty="0" err="1">
                <a:solidFill>
                  <a:srgbClr val="04617B"/>
                </a:solidFill>
                <a:latin typeface="Source Sans Pro Light"/>
              </a:rPr>
              <a:t>with</a:t>
            </a:r>
            <a:r>
              <a:rPr lang="de-DE" sz="8000" b="0" strike="noStrike" spc="-1" dirty="0">
                <a:solidFill>
                  <a:srgbClr val="04617B"/>
                </a:solidFill>
                <a:latin typeface="Source Sans Pro Light"/>
              </a:rPr>
              <a:t> </a:t>
            </a:r>
            <a:r>
              <a:rPr lang="de-DE" sz="8000" b="0" strike="noStrike" spc="-1" dirty="0" err="1">
                <a:solidFill>
                  <a:srgbClr val="04617B"/>
                </a:solidFill>
                <a:latin typeface="Source Sans Pro Light"/>
              </a:rPr>
              <a:t>the</a:t>
            </a:r>
            <a:br>
              <a:rPr dirty="0"/>
            </a:br>
            <a:r>
              <a:rPr lang="de-DE" sz="8000" b="1" strike="noStrike" spc="-1" dirty="0">
                <a:solidFill>
                  <a:srgbClr val="04617B"/>
                </a:solidFill>
                <a:latin typeface="Source Sans Pro Light"/>
              </a:rPr>
              <a:t>Raspberry Pi</a:t>
            </a:r>
            <a:endParaRPr lang="de-DE" sz="8000" b="0" strike="noStrike" spc="-1" dirty="0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de-DE" sz="3600" b="1" strike="noStrike" spc="-1">
                <a:solidFill>
                  <a:srgbClr val="DBF5F9"/>
                </a:solidFill>
                <a:latin typeface="Source Sans Pro"/>
              </a:rPr>
              <a:t>.NET User Group 2018</a:t>
            </a:r>
          </a:p>
          <a:p>
            <a:r>
              <a:rPr lang="de-DE" sz="3600" b="1" strike="noStrike" spc="-1">
                <a:solidFill>
                  <a:srgbClr val="DBF5F9"/>
                </a:solidFill>
                <a:latin typeface="Source Sans Pro"/>
              </a:rPr>
              <a:t>Frank Pfattheicher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801440" y="10584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endParaRPr lang="de-DE" sz="6000" b="0" strike="noStrike" spc="-1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strike="noStrike" spc="-1" dirty="0" err="1">
                <a:solidFill>
                  <a:srgbClr val="04617B"/>
                </a:solidFill>
                <a:latin typeface="Source Sans Pro Black"/>
              </a:rPr>
              <a:t>GetStarted</a:t>
            </a:r>
            <a:endParaRPr lang="de-DE" sz="2400" b="1" strike="noStrike" spc="-1" dirty="0">
              <a:solidFill>
                <a:srgbClr val="04617B"/>
              </a:solidFill>
              <a:latin typeface="Source Sans Pro Black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b="1" strike="noStrike" spc="-1">
                <a:solidFill>
                  <a:srgbClr val="04617B"/>
                </a:solidFill>
                <a:latin typeface="Source Sans Pro Black"/>
              </a:rPr>
              <a:t>Pi Modelle, SD-Karten</a:t>
            </a:r>
            <a:endParaRPr lang="de-DE" sz="2400" b="1" strike="noStrike" spc="-1" dirty="0">
              <a:solidFill>
                <a:srgbClr val="04617B"/>
              </a:solidFill>
              <a:latin typeface="Source Sans Pro Black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b="1" spc="-1" dirty="0">
                <a:solidFill>
                  <a:srgbClr val="04617B"/>
                </a:solidFill>
                <a:latin typeface="Source Sans Pro Black"/>
              </a:rPr>
              <a:t>Zubehör</a:t>
            </a:r>
            <a:endParaRPr lang="de-DE" sz="2400" b="1" strike="noStrike" spc="-1" dirty="0">
              <a:solidFill>
                <a:srgbClr val="04617B"/>
              </a:solidFill>
              <a:latin typeface="Source Sans Pro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</a:rPr>
              <a:t>Erweiterungen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b="1" spc="-1" dirty="0">
                <a:solidFill>
                  <a:srgbClr val="04617B"/>
                </a:solidFill>
                <a:latin typeface="Source Sans Pro Black"/>
              </a:rPr>
              <a:t>Hardware und das mit dem Löten</a:t>
            </a: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</a:rPr>
              <a:t>Mono vs.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</a:rPr>
              <a:t>Entwicklungsumgebung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</a:rPr>
              <a:t>VS2017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b="1" strike="noStrike" spc="-1" dirty="0" err="1">
                <a:solidFill>
                  <a:srgbClr val="04617B"/>
                </a:solidFill>
                <a:latin typeface="Source Sans Pro Black"/>
              </a:rPr>
              <a:t>VsCode</a:t>
            </a:r>
            <a:endParaRPr lang="de-DE" sz="2400" b="1" strike="noStrike" spc="-1" dirty="0">
              <a:solidFill>
                <a:srgbClr val="04617B"/>
              </a:solidFill>
              <a:latin typeface="Source Sans Pro Black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</a:rPr>
              <a:t>Rider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</a:rPr>
              <a:t>Debugging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</a:rPr>
              <a:t>VNC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</a:rPr>
              <a:t>Autostart, </a:t>
            </a:r>
            <a:r>
              <a:rPr lang="de-DE" sz="2400" b="1" strike="noStrike" spc="-1" dirty="0" err="1">
                <a:solidFill>
                  <a:srgbClr val="04617B"/>
                </a:solidFill>
                <a:latin typeface="Source Sans Pro Black"/>
              </a:rPr>
              <a:t>Daemon</a:t>
            </a:r>
            <a:endParaRPr lang="de-DE" sz="2400" b="1" strike="noStrike" spc="-1" dirty="0">
              <a:solidFill>
                <a:srgbClr val="04617B"/>
              </a:solidFill>
              <a:latin typeface="Source Sans Pro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b="1" strike="noStrike" spc="-1" dirty="0">
              <a:solidFill>
                <a:srgbClr val="04617B"/>
              </a:solidFill>
              <a:latin typeface="Source Sans Pro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b="1" strike="noStrike" spc="-1" dirty="0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8B1B5CDD-DD4C-404E-BDFE-2AA69189F4F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NET Core 2.1 is supported on Raspberry Pi 2+. </a:t>
            </a:r>
          </a:p>
          <a:p>
            <a:pPr marL="0" indent="0">
              <a:buNone/>
            </a:pPr>
            <a:r>
              <a:rPr lang="en-US" dirty="0"/>
              <a:t>It isn’t supported on the Pi Zero or other devices that use an ARMv6 chip. </a:t>
            </a:r>
          </a:p>
          <a:p>
            <a:pPr marL="0" indent="0">
              <a:buNone/>
            </a:pPr>
            <a:r>
              <a:rPr lang="en-US" dirty="0"/>
              <a:t>.NET Core requires ARMv7 or ARMv8 chips, like the ARM Cortex-A53.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661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B0CF7477-8F52-4C3B-8D21-7D59EB59E0B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dotnet</a:t>
            </a:r>
            <a:r>
              <a:rPr lang="de-DE" dirty="0"/>
              <a:t> publish --</a:t>
            </a:r>
            <a:r>
              <a:rPr lang="de-DE" dirty="0" err="1"/>
              <a:t>self-contained</a:t>
            </a:r>
            <a:r>
              <a:rPr lang="de-DE" dirty="0"/>
              <a:t> -r </a:t>
            </a:r>
            <a:r>
              <a:rPr lang="de-DE" dirty="0" err="1"/>
              <a:t>linux</a:t>
            </a:r>
            <a:r>
              <a:rPr lang="de-DE" dirty="0"/>
              <a:t>-arm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24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</Words>
  <Application>Microsoft Office PowerPoint</Application>
  <PresentationFormat>Benutzerdefiniert</PresentationFormat>
  <Paragraphs>20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5</vt:i4>
      </vt:variant>
    </vt:vector>
  </HeadingPairs>
  <TitlesOfParts>
    <vt:vector size="15" baseType="lpstr">
      <vt:lpstr>Arial</vt:lpstr>
      <vt:lpstr>DejaVu Sans</vt:lpstr>
      <vt:lpstr>Source Sans Pro</vt:lpstr>
      <vt:lpstr>Source Sans Pro Black</vt:lpstr>
      <vt:lpstr>Source Sans Pro Light</vt:lpstr>
      <vt:lpstr>Symbol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/>
  <dc:description/>
  <cp:lastModifiedBy>Frank Pfattheicher</cp:lastModifiedBy>
  <cp:revision>8</cp:revision>
  <dcterms:created xsi:type="dcterms:W3CDTF">2018-10-16T22:24:40Z</dcterms:created>
  <dcterms:modified xsi:type="dcterms:W3CDTF">2018-10-17T15:27:05Z</dcterms:modified>
  <dc:language>de-DE</dc:language>
</cp:coreProperties>
</file>